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84" r:id="rId1"/>
    <p:sldMasterId id="2147483696" r:id="rId2"/>
  </p:sldMasterIdLst>
  <p:sldIdLst>
    <p:sldId id="256" r:id="rId3"/>
    <p:sldId id="288" r:id="rId4"/>
    <p:sldId id="259" r:id="rId5"/>
    <p:sldId id="260" r:id="rId6"/>
    <p:sldId id="261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274" r:id="rId20"/>
    <p:sldId id="285" r:id="rId21"/>
    <p:sldId id="286" r:id="rId22"/>
    <p:sldId id="287" r:id="rId23"/>
  </p:sldIdLst>
  <p:sldSz cx="12239625" cy="7019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3855" userDrawn="1">
          <p15:clr>
            <a:srgbClr val="A4A3A4"/>
          </p15:clr>
        </p15:guide>
        <p15:guide id="6" pos="2335" userDrawn="1">
          <p15:clr>
            <a:srgbClr val="A4A3A4"/>
          </p15:clr>
        </p15:guide>
        <p15:guide id="7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E63541"/>
    <a:srgbClr val="EB8F15"/>
    <a:srgbClr val="008A3E"/>
    <a:srgbClr val="FB5FF4"/>
    <a:srgbClr val="0062AC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67"/>
      </p:cViewPr>
      <p:guideLst>
        <p:guide orient="horz" pos="2211"/>
        <p:guide pos="3856"/>
        <p:guide orient="horz" pos="510"/>
        <p:guide orient="horz" pos="918"/>
        <p:guide pos="3855"/>
        <p:guide pos="2335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1780C6-08C9-3D0D-E754-30B59C136E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5000"/>
          </a:blip>
          <a:stretch>
            <a:fillRect/>
          </a:stretch>
        </p:blipFill>
        <p:spPr>
          <a:xfrm>
            <a:off x="241657" y="-249435"/>
            <a:ext cx="11997968" cy="66817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C368888-19C7-D1EB-03B2-20B0944EB3EC}"/>
              </a:ext>
            </a:extLst>
          </p:cNvPr>
          <p:cNvSpPr/>
          <p:nvPr userDrawn="1"/>
        </p:nvSpPr>
        <p:spPr>
          <a:xfrm rot="3870599">
            <a:off x="8223377" y="5819999"/>
            <a:ext cx="1114543" cy="1955703"/>
          </a:xfrm>
          <a:custGeom>
            <a:avLst/>
            <a:gdLst>
              <a:gd name="connsiteX0" fmla="*/ 0 w 123567"/>
              <a:gd name="connsiteY0" fmla="*/ 0 h 1694856"/>
              <a:gd name="connsiteX1" fmla="*/ 123567 w 123567"/>
              <a:gd name="connsiteY1" fmla="*/ 0 h 1694856"/>
              <a:gd name="connsiteX2" fmla="*/ 123567 w 123567"/>
              <a:gd name="connsiteY2" fmla="*/ 1694856 h 1694856"/>
              <a:gd name="connsiteX3" fmla="*/ 0 w 123567"/>
              <a:gd name="connsiteY3" fmla="*/ 1694856 h 1694856"/>
              <a:gd name="connsiteX4" fmla="*/ 0 w 123567"/>
              <a:gd name="connsiteY4" fmla="*/ 0 h 1694856"/>
              <a:gd name="connsiteX0" fmla="*/ 240956 w 364523"/>
              <a:gd name="connsiteY0" fmla="*/ 0 h 1713391"/>
              <a:gd name="connsiteX1" fmla="*/ 364523 w 364523"/>
              <a:gd name="connsiteY1" fmla="*/ 0 h 1713391"/>
              <a:gd name="connsiteX2" fmla="*/ 364523 w 364523"/>
              <a:gd name="connsiteY2" fmla="*/ 1694856 h 1713391"/>
              <a:gd name="connsiteX3" fmla="*/ 0 w 364523"/>
              <a:gd name="connsiteY3" fmla="*/ 1713391 h 1713391"/>
              <a:gd name="connsiteX4" fmla="*/ 240956 w 364523"/>
              <a:gd name="connsiteY4" fmla="*/ 0 h 1713391"/>
              <a:gd name="connsiteX0" fmla="*/ 240956 w 939112"/>
              <a:gd name="connsiteY0" fmla="*/ 0 h 1713391"/>
              <a:gd name="connsiteX1" fmla="*/ 939112 w 939112"/>
              <a:gd name="connsiteY1" fmla="*/ 259491 h 1713391"/>
              <a:gd name="connsiteX2" fmla="*/ 364523 w 939112"/>
              <a:gd name="connsiteY2" fmla="*/ 1694856 h 1713391"/>
              <a:gd name="connsiteX3" fmla="*/ 0 w 939112"/>
              <a:gd name="connsiteY3" fmla="*/ 1713391 h 1713391"/>
              <a:gd name="connsiteX4" fmla="*/ 240956 w 939112"/>
              <a:gd name="connsiteY4" fmla="*/ 0 h 1713391"/>
              <a:gd name="connsiteX0" fmla="*/ 827902 w 939112"/>
              <a:gd name="connsiteY0" fmla="*/ 0 h 1558932"/>
              <a:gd name="connsiteX1" fmla="*/ 939112 w 939112"/>
              <a:gd name="connsiteY1" fmla="*/ 105032 h 1558932"/>
              <a:gd name="connsiteX2" fmla="*/ 364523 w 939112"/>
              <a:gd name="connsiteY2" fmla="*/ 1540397 h 1558932"/>
              <a:gd name="connsiteX3" fmla="*/ 0 w 939112"/>
              <a:gd name="connsiteY3" fmla="*/ 1558932 h 1558932"/>
              <a:gd name="connsiteX4" fmla="*/ 827902 w 939112"/>
              <a:gd name="connsiteY4" fmla="*/ 0 h 1558932"/>
              <a:gd name="connsiteX0" fmla="*/ 827902 w 939112"/>
              <a:gd name="connsiteY0" fmla="*/ 0 h 1558932"/>
              <a:gd name="connsiteX1" fmla="*/ 939112 w 939112"/>
              <a:gd name="connsiteY1" fmla="*/ 105032 h 1558932"/>
              <a:gd name="connsiteX2" fmla="*/ 364523 w 939112"/>
              <a:gd name="connsiteY2" fmla="*/ 1540397 h 1558932"/>
              <a:gd name="connsiteX3" fmla="*/ 0 w 939112"/>
              <a:gd name="connsiteY3" fmla="*/ 1558932 h 1558932"/>
              <a:gd name="connsiteX4" fmla="*/ 827902 w 939112"/>
              <a:gd name="connsiteY4" fmla="*/ 0 h 1558932"/>
              <a:gd name="connsiteX0" fmla="*/ 888198 w 999408"/>
              <a:gd name="connsiteY0" fmla="*/ 0 h 1558932"/>
              <a:gd name="connsiteX1" fmla="*/ 999408 w 999408"/>
              <a:gd name="connsiteY1" fmla="*/ 105032 h 1558932"/>
              <a:gd name="connsiteX2" fmla="*/ 424819 w 999408"/>
              <a:gd name="connsiteY2" fmla="*/ 1540397 h 1558932"/>
              <a:gd name="connsiteX3" fmla="*/ 60296 w 999408"/>
              <a:gd name="connsiteY3" fmla="*/ 1558932 h 1558932"/>
              <a:gd name="connsiteX4" fmla="*/ 888198 w 999408"/>
              <a:gd name="connsiteY4" fmla="*/ 0 h 1558932"/>
              <a:gd name="connsiteX0" fmla="*/ 864277 w 975487"/>
              <a:gd name="connsiteY0" fmla="*/ 0 h 1558932"/>
              <a:gd name="connsiteX1" fmla="*/ 975487 w 975487"/>
              <a:gd name="connsiteY1" fmla="*/ 105032 h 1558932"/>
              <a:gd name="connsiteX2" fmla="*/ 400898 w 975487"/>
              <a:gd name="connsiteY2" fmla="*/ 1540397 h 1558932"/>
              <a:gd name="connsiteX3" fmla="*/ 36375 w 975487"/>
              <a:gd name="connsiteY3" fmla="*/ 1558932 h 1558932"/>
              <a:gd name="connsiteX4" fmla="*/ 864277 w 975487"/>
              <a:gd name="connsiteY4" fmla="*/ 0 h 1558932"/>
              <a:gd name="connsiteX0" fmla="*/ 870331 w 981541"/>
              <a:gd name="connsiteY0" fmla="*/ 0 h 1558932"/>
              <a:gd name="connsiteX1" fmla="*/ 981541 w 981541"/>
              <a:gd name="connsiteY1" fmla="*/ 105032 h 1558932"/>
              <a:gd name="connsiteX2" fmla="*/ 406952 w 981541"/>
              <a:gd name="connsiteY2" fmla="*/ 1540397 h 1558932"/>
              <a:gd name="connsiteX3" fmla="*/ 42429 w 981541"/>
              <a:gd name="connsiteY3" fmla="*/ 1558932 h 1558932"/>
              <a:gd name="connsiteX4" fmla="*/ 870331 w 981541"/>
              <a:gd name="connsiteY4" fmla="*/ 0 h 1558932"/>
              <a:gd name="connsiteX0" fmla="*/ 870331 w 981541"/>
              <a:gd name="connsiteY0" fmla="*/ 0 h 1577467"/>
              <a:gd name="connsiteX1" fmla="*/ 981541 w 981541"/>
              <a:gd name="connsiteY1" fmla="*/ 105032 h 1577467"/>
              <a:gd name="connsiteX2" fmla="*/ 116568 w 981541"/>
              <a:gd name="connsiteY2" fmla="*/ 1577467 h 1577467"/>
              <a:gd name="connsiteX3" fmla="*/ 42429 w 981541"/>
              <a:gd name="connsiteY3" fmla="*/ 1558932 h 1577467"/>
              <a:gd name="connsiteX4" fmla="*/ 870331 w 981541"/>
              <a:gd name="connsiteY4" fmla="*/ 0 h 1577467"/>
              <a:gd name="connsiteX0" fmla="*/ 913204 w 974987"/>
              <a:gd name="connsiteY0" fmla="*/ 0 h 1552754"/>
              <a:gd name="connsiteX1" fmla="*/ 974987 w 974987"/>
              <a:gd name="connsiteY1" fmla="*/ 80319 h 1552754"/>
              <a:gd name="connsiteX2" fmla="*/ 110014 w 974987"/>
              <a:gd name="connsiteY2" fmla="*/ 1552754 h 1552754"/>
              <a:gd name="connsiteX3" fmla="*/ 35875 w 974987"/>
              <a:gd name="connsiteY3" fmla="*/ 1534219 h 1552754"/>
              <a:gd name="connsiteX4" fmla="*/ 913204 w 974987"/>
              <a:gd name="connsiteY4" fmla="*/ 0 h 1552754"/>
              <a:gd name="connsiteX0" fmla="*/ 925101 w 986884"/>
              <a:gd name="connsiteY0" fmla="*/ 0 h 1552754"/>
              <a:gd name="connsiteX1" fmla="*/ 986884 w 986884"/>
              <a:gd name="connsiteY1" fmla="*/ 80319 h 1552754"/>
              <a:gd name="connsiteX2" fmla="*/ 121911 w 986884"/>
              <a:gd name="connsiteY2" fmla="*/ 1552754 h 1552754"/>
              <a:gd name="connsiteX3" fmla="*/ 47772 w 986884"/>
              <a:gd name="connsiteY3" fmla="*/ 1534219 h 1552754"/>
              <a:gd name="connsiteX4" fmla="*/ 925101 w 986884"/>
              <a:gd name="connsiteY4" fmla="*/ 0 h 1552754"/>
              <a:gd name="connsiteX0" fmla="*/ 925101 w 986884"/>
              <a:gd name="connsiteY0" fmla="*/ 0 h 1552754"/>
              <a:gd name="connsiteX1" fmla="*/ 986884 w 986884"/>
              <a:gd name="connsiteY1" fmla="*/ 43248 h 1552754"/>
              <a:gd name="connsiteX2" fmla="*/ 121911 w 986884"/>
              <a:gd name="connsiteY2" fmla="*/ 1552754 h 1552754"/>
              <a:gd name="connsiteX3" fmla="*/ 47772 w 986884"/>
              <a:gd name="connsiteY3" fmla="*/ 1534219 h 1552754"/>
              <a:gd name="connsiteX4" fmla="*/ 925101 w 986884"/>
              <a:gd name="connsiteY4" fmla="*/ 0 h 1552754"/>
              <a:gd name="connsiteX0" fmla="*/ 925101 w 986884"/>
              <a:gd name="connsiteY0" fmla="*/ 0 h 1552754"/>
              <a:gd name="connsiteX1" fmla="*/ 986884 w 986884"/>
              <a:gd name="connsiteY1" fmla="*/ 43248 h 1552754"/>
              <a:gd name="connsiteX2" fmla="*/ 121911 w 986884"/>
              <a:gd name="connsiteY2" fmla="*/ 1552754 h 1552754"/>
              <a:gd name="connsiteX3" fmla="*/ 47772 w 986884"/>
              <a:gd name="connsiteY3" fmla="*/ 1534219 h 1552754"/>
              <a:gd name="connsiteX4" fmla="*/ 925101 w 986884"/>
              <a:gd name="connsiteY4" fmla="*/ 0 h 1552754"/>
              <a:gd name="connsiteX0" fmla="*/ 925101 w 986884"/>
              <a:gd name="connsiteY0" fmla="*/ 0 h 1552754"/>
              <a:gd name="connsiteX1" fmla="*/ 986884 w 986884"/>
              <a:gd name="connsiteY1" fmla="*/ 43248 h 1552754"/>
              <a:gd name="connsiteX2" fmla="*/ 121911 w 986884"/>
              <a:gd name="connsiteY2" fmla="*/ 1552754 h 1552754"/>
              <a:gd name="connsiteX3" fmla="*/ 47772 w 986884"/>
              <a:gd name="connsiteY3" fmla="*/ 1534219 h 1552754"/>
              <a:gd name="connsiteX4" fmla="*/ 925101 w 986884"/>
              <a:gd name="connsiteY4" fmla="*/ 0 h 1552754"/>
              <a:gd name="connsiteX0" fmla="*/ 925101 w 986884"/>
              <a:gd name="connsiteY0" fmla="*/ 0 h 1552754"/>
              <a:gd name="connsiteX1" fmla="*/ 986884 w 986884"/>
              <a:gd name="connsiteY1" fmla="*/ 43248 h 1552754"/>
              <a:gd name="connsiteX2" fmla="*/ 121911 w 986884"/>
              <a:gd name="connsiteY2" fmla="*/ 1552754 h 1552754"/>
              <a:gd name="connsiteX3" fmla="*/ 47772 w 986884"/>
              <a:gd name="connsiteY3" fmla="*/ 1534219 h 1552754"/>
              <a:gd name="connsiteX4" fmla="*/ 925101 w 986884"/>
              <a:gd name="connsiteY4" fmla="*/ 0 h 155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884" h="1552754">
                <a:moveTo>
                  <a:pt x="925101" y="0"/>
                </a:moveTo>
                <a:lnTo>
                  <a:pt x="986884" y="43248"/>
                </a:lnTo>
                <a:cubicBezTo>
                  <a:pt x="253716" y="280747"/>
                  <a:pt x="-40787" y="808629"/>
                  <a:pt x="121911" y="1552754"/>
                </a:cubicBezTo>
                <a:lnTo>
                  <a:pt x="47772" y="1534219"/>
                </a:lnTo>
                <a:cubicBezTo>
                  <a:pt x="-53142" y="891007"/>
                  <a:pt x="-86092" y="303400"/>
                  <a:pt x="925101" y="0"/>
                </a:cubicBezTo>
                <a:close/>
              </a:path>
            </a:pathLst>
          </a:custGeom>
          <a:solidFill>
            <a:srgbClr val="FFFF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B30689F3-D62E-A9FE-20CC-038F4DB0CC2A}"/>
              </a:ext>
            </a:extLst>
          </p:cNvPr>
          <p:cNvGrpSpPr/>
          <p:nvPr userDrawn="1"/>
        </p:nvGrpSpPr>
        <p:grpSpPr>
          <a:xfrm>
            <a:off x="6704488" y="4368138"/>
            <a:ext cx="3573397" cy="2915194"/>
            <a:chOff x="6657994" y="4089169"/>
            <a:chExt cx="3573397" cy="2915194"/>
          </a:xfrm>
        </p:grpSpPr>
        <p:sp>
          <p:nvSpPr>
            <p:cNvPr id="8" name="Rettangolo 5">
              <a:extLst>
                <a:ext uri="{FF2B5EF4-FFF2-40B4-BE49-F238E27FC236}">
                  <a16:creationId xmlns:a16="http://schemas.microsoft.com/office/drawing/2014/main" id="{8E70DB45-CAF8-55D0-502E-9F84F13D964B}"/>
                </a:ext>
              </a:extLst>
            </p:cNvPr>
            <p:cNvSpPr/>
            <p:nvPr userDrawn="1"/>
          </p:nvSpPr>
          <p:spPr>
            <a:xfrm rot="3870599">
              <a:off x="8104795" y="5415378"/>
              <a:ext cx="1110119" cy="2067851"/>
            </a:xfrm>
            <a:custGeom>
              <a:avLst/>
              <a:gdLst>
                <a:gd name="connsiteX0" fmla="*/ 0 w 123567"/>
                <a:gd name="connsiteY0" fmla="*/ 0 h 1694856"/>
                <a:gd name="connsiteX1" fmla="*/ 123567 w 123567"/>
                <a:gd name="connsiteY1" fmla="*/ 0 h 1694856"/>
                <a:gd name="connsiteX2" fmla="*/ 123567 w 123567"/>
                <a:gd name="connsiteY2" fmla="*/ 1694856 h 1694856"/>
                <a:gd name="connsiteX3" fmla="*/ 0 w 123567"/>
                <a:gd name="connsiteY3" fmla="*/ 1694856 h 1694856"/>
                <a:gd name="connsiteX4" fmla="*/ 0 w 123567"/>
                <a:gd name="connsiteY4" fmla="*/ 0 h 1694856"/>
                <a:gd name="connsiteX0" fmla="*/ 240956 w 364523"/>
                <a:gd name="connsiteY0" fmla="*/ 0 h 1713391"/>
                <a:gd name="connsiteX1" fmla="*/ 364523 w 364523"/>
                <a:gd name="connsiteY1" fmla="*/ 0 h 1713391"/>
                <a:gd name="connsiteX2" fmla="*/ 364523 w 364523"/>
                <a:gd name="connsiteY2" fmla="*/ 1694856 h 1713391"/>
                <a:gd name="connsiteX3" fmla="*/ 0 w 364523"/>
                <a:gd name="connsiteY3" fmla="*/ 1713391 h 1713391"/>
                <a:gd name="connsiteX4" fmla="*/ 240956 w 364523"/>
                <a:gd name="connsiteY4" fmla="*/ 0 h 1713391"/>
                <a:gd name="connsiteX0" fmla="*/ 240956 w 939112"/>
                <a:gd name="connsiteY0" fmla="*/ 0 h 1713391"/>
                <a:gd name="connsiteX1" fmla="*/ 939112 w 939112"/>
                <a:gd name="connsiteY1" fmla="*/ 259491 h 1713391"/>
                <a:gd name="connsiteX2" fmla="*/ 364523 w 939112"/>
                <a:gd name="connsiteY2" fmla="*/ 1694856 h 1713391"/>
                <a:gd name="connsiteX3" fmla="*/ 0 w 939112"/>
                <a:gd name="connsiteY3" fmla="*/ 1713391 h 1713391"/>
                <a:gd name="connsiteX4" fmla="*/ 240956 w 939112"/>
                <a:gd name="connsiteY4" fmla="*/ 0 h 1713391"/>
                <a:gd name="connsiteX0" fmla="*/ 827902 w 939112"/>
                <a:gd name="connsiteY0" fmla="*/ 0 h 1558932"/>
                <a:gd name="connsiteX1" fmla="*/ 939112 w 939112"/>
                <a:gd name="connsiteY1" fmla="*/ 105032 h 1558932"/>
                <a:gd name="connsiteX2" fmla="*/ 364523 w 939112"/>
                <a:gd name="connsiteY2" fmla="*/ 1540397 h 1558932"/>
                <a:gd name="connsiteX3" fmla="*/ 0 w 939112"/>
                <a:gd name="connsiteY3" fmla="*/ 1558932 h 1558932"/>
                <a:gd name="connsiteX4" fmla="*/ 827902 w 939112"/>
                <a:gd name="connsiteY4" fmla="*/ 0 h 1558932"/>
                <a:gd name="connsiteX0" fmla="*/ 827902 w 939112"/>
                <a:gd name="connsiteY0" fmla="*/ 0 h 1558932"/>
                <a:gd name="connsiteX1" fmla="*/ 939112 w 939112"/>
                <a:gd name="connsiteY1" fmla="*/ 105032 h 1558932"/>
                <a:gd name="connsiteX2" fmla="*/ 364523 w 939112"/>
                <a:gd name="connsiteY2" fmla="*/ 1540397 h 1558932"/>
                <a:gd name="connsiteX3" fmla="*/ 0 w 939112"/>
                <a:gd name="connsiteY3" fmla="*/ 1558932 h 1558932"/>
                <a:gd name="connsiteX4" fmla="*/ 827902 w 939112"/>
                <a:gd name="connsiteY4" fmla="*/ 0 h 1558932"/>
                <a:gd name="connsiteX0" fmla="*/ 888198 w 999408"/>
                <a:gd name="connsiteY0" fmla="*/ 0 h 1558932"/>
                <a:gd name="connsiteX1" fmla="*/ 999408 w 999408"/>
                <a:gd name="connsiteY1" fmla="*/ 105032 h 1558932"/>
                <a:gd name="connsiteX2" fmla="*/ 424819 w 999408"/>
                <a:gd name="connsiteY2" fmla="*/ 1540397 h 1558932"/>
                <a:gd name="connsiteX3" fmla="*/ 60296 w 999408"/>
                <a:gd name="connsiteY3" fmla="*/ 1558932 h 1558932"/>
                <a:gd name="connsiteX4" fmla="*/ 888198 w 999408"/>
                <a:gd name="connsiteY4" fmla="*/ 0 h 1558932"/>
                <a:gd name="connsiteX0" fmla="*/ 864277 w 975487"/>
                <a:gd name="connsiteY0" fmla="*/ 0 h 1558932"/>
                <a:gd name="connsiteX1" fmla="*/ 975487 w 975487"/>
                <a:gd name="connsiteY1" fmla="*/ 105032 h 1558932"/>
                <a:gd name="connsiteX2" fmla="*/ 400898 w 975487"/>
                <a:gd name="connsiteY2" fmla="*/ 1540397 h 1558932"/>
                <a:gd name="connsiteX3" fmla="*/ 36375 w 975487"/>
                <a:gd name="connsiteY3" fmla="*/ 1558932 h 1558932"/>
                <a:gd name="connsiteX4" fmla="*/ 864277 w 975487"/>
                <a:gd name="connsiteY4" fmla="*/ 0 h 1558932"/>
                <a:gd name="connsiteX0" fmla="*/ 870331 w 981541"/>
                <a:gd name="connsiteY0" fmla="*/ 0 h 1558932"/>
                <a:gd name="connsiteX1" fmla="*/ 981541 w 981541"/>
                <a:gd name="connsiteY1" fmla="*/ 105032 h 1558932"/>
                <a:gd name="connsiteX2" fmla="*/ 406952 w 981541"/>
                <a:gd name="connsiteY2" fmla="*/ 1540397 h 1558932"/>
                <a:gd name="connsiteX3" fmla="*/ 42429 w 981541"/>
                <a:gd name="connsiteY3" fmla="*/ 1558932 h 1558932"/>
                <a:gd name="connsiteX4" fmla="*/ 870331 w 981541"/>
                <a:gd name="connsiteY4" fmla="*/ 0 h 1558932"/>
                <a:gd name="connsiteX0" fmla="*/ 870331 w 981541"/>
                <a:gd name="connsiteY0" fmla="*/ 0 h 1577467"/>
                <a:gd name="connsiteX1" fmla="*/ 981541 w 981541"/>
                <a:gd name="connsiteY1" fmla="*/ 105032 h 1577467"/>
                <a:gd name="connsiteX2" fmla="*/ 116568 w 981541"/>
                <a:gd name="connsiteY2" fmla="*/ 1577467 h 1577467"/>
                <a:gd name="connsiteX3" fmla="*/ 42429 w 981541"/>
                <a:gd name="connsiteY3" fmla="*/ 1558932 h 1577467"/>
                <a:gd name="connsiteX4" fmla="*/ 870331 w 981541"/>
                <a:gd name="connsiteY4" fmla="*/ 0 h 1577467"/>
                <a:gd name="connsiteX0" fmla="*/ 913204 w 974987"/>
                <a:gd name="connsiteY0" fmla="*/ 0 h 1552754"/>
                <a:gd name="connsiteX1" fmla="*/ 974987 w 974987"/>
                <a:gd name="connsiteY1" fmla="*/ 80319 h 1552754"/>
                <a:gd name="connsiteX2" fmla="*/ 110014 w 974987"/>
                <a:gd name="connsiteY2" fmla="*/ 1552754 h 1552754"/>
                <a:gd name="connsiteX3" fmla="*/ 35875 w 974987"/>
                <a:gd name="connsiteY3" fmla="*/ 1534219 h 1552754"/>
                <a:gd name="connsiteX4" fmla="*/ 913204 w 974987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80319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1002252"/>
                <a:gd name="connsiteY0" fmla="*/ 0 h 1552754"/>
                <a:gd name="connsiteX1" fmla="*/ 1002252 w 1002252"/>
                <a:gd name="connsiteY1" fmla="*/ 16354 h 1552754"/>
                <a:gd name="connsiteX2" fmla="*/ 121911 w 1002252"/>
                <a:gd name="connsiteY2" fmla="*/ 1552754 h 1552754"/>
                <a:gd name="connsiteX3" fmla="*/ 47772 w 1002252"/>
                <a:gd name="connsiteY3" fmla="*/ 1534219 h 1552754"/>
                <a:gd name="connsiteX4" fmla="*/ 925101 w 1002252"/>
                <a:gd name="connsiteY4" fmla="*/ 0 h 1552754"/>
                <a:gd name="connsiteX0" fmla="*/ 934750 w 1000375"/>
                <a:gd name="connsiteY0" fmla="*/ 0 h 1541228"/>
                <a:gd name="connsiteX1" fmla="*/ 1000375 w 1000375"/>
                <a:gd name="connsiteY1" fmla="*/ 4828 h 1541228"/>
                <a:gd name="connsiteX2" fmla="*/ 120034 w 1000375"/>
                <a:gd name="connsiteY2" fmla="*/ 1541228 h 1541228"/>
                <a:gd name="connsiteX3" fmla="*/ 45895 w 1000375"/>
                <a:gd name="connsiteY3" fmla="*/ 1522693 h 1541228"/>
                <a:gd name="connsiteX4" fmla="*/ 934750 w 1000375"/>
                <a:gd name="connsiteY4" fmla="*/ 0 h 1541228"/>
                <a:gd name="connsiteX0" fmla="*/ 934750 w 1000375"/>
                <a:gd name="connsiteY0" fmla="*/ 0 h 1656488"/>
                <a:gd name="connsiteX1" fmla="*/ 1000375 w 1000375"/>
                <a:gd name="connsiteY1" fmla="*/ 4828 h 1656488"/>
                <a:gd name="connsiteX2" fmla="*/ 342871 w 1000375"/>
                <a:gd name="connsiteY2" fmla="*/ 1656488 h 1656488"/>
                <a:gd name="connsiteX3" fmla="*/ 45895 w 1000375"/>
                <a:gd name="connsiteY3" fmla="*/ 1522693 h 1656488"/>
                <a:gd name="connsiteX4" fmla="*/ 934750 w 1000375"/>
                <a:gd name="connsiteY4" fmla="*/ 0 h 1656488"/>
                <a:gd name="connsiteX0" fmla="*/ 811596 w 877221"/>
                <a:gd name="connsiteY0" fmla="*/ 0 h 1656488"/>
                <a:gd name="connsiteX1" fmla="*/ 877221 w 877221"/>
                <a:gd name="connsiteY1" fmla="*/ 4828 h 1656488"/>
                <a:gd name="connsiteX2" fmla="*/ 219717 w 877221"/>
                <a:gd name="connsiteY2" fmla="*/ 1656488 h 1656488"/>
                <a:gd name="connsiteX3" fmla="*/ 80264 w 877221"/>
                <a:gd name="connsiteY3" fmla="*/ 1641795 h 1656488"/>
                <a:gd name="connsiteX4" fmla="*/ 811596 w 877221"/>
                <a:gd name="connsiteY4" fmla="*/ 0 h 1656488"/>
                <a:gd name="connsiteX0" fmla="*/ 811596 w 877221"/>
                <a:gd name="connsiteY0" fmla="*/ 0 h 1641795"/>
                <a:gd name="connsiteX1" fmla="*/ 877221 w 877221"/>
                <a:gd name="connsiteY1" fmla="*/ 4828 h 1641795"/>
                <a:gd name="connsiteX2" fmla="*/ 212033 w 877221"/>
                <a:gd name="connsiteY2" fmla="*/ 1618068 h 1641795"/>
                <a:gd name="connsiteX3" fmla="*/ 80264 w 877221"/>
                <a:gd name="connsiteY3" fmla="*/ 1641795 h 1641795"/>
                <a:gd name="connsiteX4" fmla="*/ 811596 w 877221"/>
                <a:gd name="connsiteY4" fmla="*/ 0 h 1641795"/>
                <a:gd name="connsiteX0" fmla="*/ 917342 w 982967"/>
                <a:gd name="connsiteY0" fmla="*/ 0 h 1641795"/>
                <a:gd name="connsiteX1" fmla="*/ 982967 w 982967"/>
                <a:gd name="connsiteY1" fmla="*/ 4828 h 1641795"/>
                <a:gd name="connsiteX2" fmla="*/ 317779 w 982967"/>
                <a:gd name="connsiteY2" fmla="*/ 1618068 h 1641795"/>
                <a:gd name="connsiteX3" fmla="*/ 186010 w 982967"/>
                <a:gd name="connsiteY3" fmla="*/ 1641795 h 1641795"/>
                <a:gd name="connsiteX4" fmla="*/ 917342 w 982967"/>
                <a:gd name="connsiteY4" fmla="*/ 0 h 1641795"/>
                <a:gd name="connsiteX0" fmla="*/ 917342 w 982967"/>
                <a:gd name="connsiteY0" fmla="*/ 0 h 1641795"/>
                <a:gd name="connsiteX1" fmla="*/ 982967 w 982967"/>
                <a:gd name="connsiteY1" fmla="*/ 4828 h 1641795"/>
                <a:gd name="connsiteX2" fmla="*/ 317779 w 982967"/>
                <a:gd name="connsiteY2" fmla="*/ 1618068 h 1641795"/>
                <a:gd name="connsiteX3" fmla="*/ 186010 w 982967"/>
                <a:gd name="connsiteY3" fmla="*/ 1641795 h 1641795"/>
                <a:gd name="connsiteX4" fmla="*/ 917342 w 982967"/>
                <a:gd name="connsiteY4" fmla="*/ 0 h 164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967" h="1641795">
                  <a:moveTo>
                    <a:pt x="917342" y="0"/>
                  </a:moveTo>
                  <a:lnTo>
                    <a:pt x="982967" y="4828"/>
                  </a:lnTo>
                  <a:cubicBezTo>
                    <a:pt x="249799" y="242327"/>
                    <a:pt x="-94650" y="750998"/>
                    <a:pt x="317779" y="1618068"/>
                  </a:cubicBezTo>
                  <a:lnTo>
                    <a:pt x="186010" y="1641795"/>
                  </a:lnTo>
                  <a:cubicBezTo>
                    <a:pt x="-153109" y="821850"/>
                    <a:pt x="-93851" y="303400"/>
                    <a:pt x="917342" y="0"/>
                  </a:cubicBezTo>
                  <a:close/>
                </a:path>
              </a:pathLst>
            </a:custGeom>
            <a:solidFill>
              <a:srgbClr val="FFC00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9" name="Triangolo isoscele 8">
              <a:extLst>
                <a:ext uri="{FF2B5EF4-FFF2-40B4-BE49-F238E27FC236}">
                  <a16:creationId xmlns:a16="http://schemas.microsoft.com/office/drawing/2014/main" id="{8A316BA4-244D-95DC-2425-3224745BA6E3}"/>
                </a:ext>
              </a:extLst>
            </p:cNvPr>
            <p:cNvSpPr/>
            <p:nvPr userDrawn="1"/>
          </p:nvSpPr>
          <p:spPr>
            <a:xfrm rot="2529343">
              <a:off x="6657994" y="5021310"/>
              <a:ext cx="2139128" cy="97471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888351 w 1894114"/>
                <a:gd name="connsiteY0" fmla="*/ 773887 h 773887"/>
                <a:gd name="connsiteX1" fmla="*/ 0 w 1894114"/>
                <a:gd name="connsiteY1" fmla="*/ 0 h 773887"/>
                <a:gd name="connsiteX2" fmla="*/ 1894114 w 1894114"/>
                <a:gd name="connsiteY2" fmla="*/ 662468 h 773887"/>
                <a:gd name="connsiteX3" fmla="*/ 1888351 w 1894114"/>
                <a:gd name="connsiteY3" fmla="*/ 773887 h 77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114" h="773887">
                  <a:moveTo>
                    <a:pt x="1888351" y="773887"/>
                  </a:moveTo>
                  <a:lnTo>
                    <a:pt x="0" y="0"/>
                  </a:lnTo>
                  <a:lnTo>
                    <a:pt x="1894114" y="662468"/>
                  </a:lnTo>
                  <a:lnTo>
                    <a:pt x="1888351" y="773887"/>
                  </a:lnTo>
                  <a:close/>
                </a:path>
              </a:pathLst>
            </a:custGeom>
            <a:solidFill>
              <a:srgbClr val="FFC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 dirty="0"/>
            </a:p>
          </p:txBody>
        </p:sp>
        <p:sp>
          <p:nvSpPr>
            <p:cNvPr id="10" name="Triangolo isoscele 8">
              <a:extLst>
                <a:ext uri="{FF2B5EF4-FFF2-40B4-BE49-F238E27FC236}">
                  <a16:creationId xmlns:a16="http://schemas.microsoft.com/office/drawing/2014/main" id="{7B0E9511-07B7-1079-1778-E35FB0CFF3CD}"/>
                </a:ext>
              </a:extLst>
            </p:cNvPr>
            <p:cNvSpPr/>
            <p:nvPr userDrawn="1"/>
          </p:nvSpPr>
          <p:spPr>
            <a:xfrm rot="2345758">
              <a:off x="6881855" y="5775170"/>
              <a:ext cx="1423192" cy="50774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874904 w 1905640"/>
                <a:gd name="connsiteY0" fmla="*/ 789255 h 789255"/>
                <a:gd name="connsiteX1" fmla="*/ 0 w 1905640"/>
                <a:gd name="connsiteY1" fmla="*/ 0 h 789255"/>
                <a:gd name="connsiteX2" fmla="*/ 1905640 w 1905640"/>
                <a:gd name="connsiteY2" fmla="*/ 600996 h 789255"/>
                <a:gd name="connsiteX3" fmla="*/ 1874904 w 1905640"/>
                <a:gd name="connsiteY3" fmla="*/ 789255 h 789255"/>
                <a:gd name="connsiteX0" fmla="*/ 1932534 w 1932534"/>
                <a:gd name="connsiteY0" fmla="*/ 716256 h 716256"/>
                <a:gd name="connsiteX1" fmla="*/ 0 w 1932534"/>
                <a:gd name="connsiteY1" fmla="*/ 0 h 716256"/>
                <a:gd name="connsiteX2" fmla="*/ 1905640 w 1932534"/>
                <a:gd name="connsiteY2" fmla="*/ 600996 h 716256"/>
                <a:gd name="connsiteX3" fmla="*/ 1932534 w 1932534"/>
                <a:gd name="connsiteY3" fmla="*/ 716256 h 716256"/>
                <a:gd name="connsiteX0" fmla="*/ 1267865 w 1267865"/>
                <a:gd name="connsiteY0" fmla="*/ 439630 h 439630"/>
                <a:gd name="connsiteX1" fmla="*/ 0 w 1267865"/>
                <a:gd name="connsiteY1" fmla="*/ 0 h 439630"/>
                <a:gd name="connsiteX2" fmla="*/ 1240971 w 1267865"/>
                <a:gd name="connsiteY2" fmla="*/ 324370 h 439630"/>
                <a:gd name="connsiteX3" fmla="*/ 1267865 w 1267865"/>
                <a:gd name="connsiteY3" fmla="*/ 439630 h 439630"/>
                <a:gd name="connsiteX0" fmla="*/ 1267865 w 1267865"/>
                <a:gd name="connsiteY0" fmla="*/ 439630 h 439630"/>
                <a:gd name="connsiteX1" fmla="*/ 0 w 1267865"/>
                <a:gd name="connsiteY1" fmla="*/ 0 h 439630"/>
                <a:gd name="connsiteX2" fmla="*/ 1250576 w 1267865"/>
                <a:gd name="connsiteY2" fmla="*/ 318607 h 439630"/>
                <a:gd name="connsiteX3" fmla="*/ 1267865 w 1267865"/>
                <a:gd name="connsiteY3" fmla="*/ 439630 h 439630"/>
                <a:gd name="connsiteX0" fmla="*/ 1260181 w 1260181"/>
                <a:gd name="connsiteY0" fmla="*/ 403131 h 403131"/>
                <a:gd name="connsiteX1" fmla="*/ 0 w 1260181"/>
                <a:gd name="connsiteY1" fmla="*/ 0 h 403131"/>
                <a:gd name="connsiteX2" fmla="*/ 1250576 w 1260181"/>
                <a:gd name="connsiteY2" fmla="*/ 318607 h 403131"/>
                <a:gd name="connsiteX3" fmla="*/ 1260181 w 1260181"/>
                <a:gd name="connsiteY3" fmla="*/ 403131 h 40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181" h="403131">
                  <a:moveTo>
                    <a:pt x="1260181" y="403131"/>
                  </a:moveTo>
                  <a:lnTo>
                    <a:pt x="0" y="0"/>
                  </a:lnTo>
                  <a:lnTo>
                    <a:pt x="1250576" y="318607"/>
                  </a:lnTo>
                  <a:lnTo>
                    <a:pt x="1260181" y="403131"/>
                  </a:lnTo>
                  <a:close/>
                </a:path>
              </a:pathLst>
            </a:custGeom>
            <a:solidFill>
              <a:srgbClr val="92D05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1" name="Triangolo isoscele 8">
              <a:extLst>
                <a:ext uri="{FF2B5EF4-FFF2-40B4-BE49-F238E27FC236}">
                  <a16:creationId xmlns:a16="http://schemas.microsoft.com/office/drawing/2014/main" id="{73025D35-9D56-01DC-93F4-042A9017F047}"/>
                </a:ext>
              </a:extLst>
            </p:cNvPr>
            <p:cNvSpPr/>
            <p:nvPr userDrawn="1"/>
          </p:nvSpPr>
          <p:spPr>
            <a:xfrm rot="3031112">
              <a:off x="7215886" y="4404646"/>
              <a:ext cx="2191196" cy="1560241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932534 w 1951744"/>
                <a:gd name="connsiteY0" fmla="*/ 1184983 h 1184983"/>
                <a:gd name="connsiteX1" fmla="*/ 0 w 1951744"/>
                <a:gd name="connsiteY1" fmla="*/ 0 h 1184983"/>
                <a:gd name="connsiteX2" fmla="*/ 1951744 w 1951744"/>
                <a:gd name="connsiteY2" fmla="*/ 1058196 h 1184983"/>
                <a:gd name="connsiteX3" fmla="*/ 1932534 w 1951744"/>
                <a:gd name="connsiteY3" fmla="*/ 1184983 h 1184983"/>
                <a:gd name="connsiteX0" fmla="*/ 1897956 w 1951744"/>
                <a:gd name="connsiteY0" fmla="*/ 1238772 h 1238772"/>
                <a:gd name="connsiteX1" fmla="*/ 0 w 1951744"/>
                <a:gd name="connsiteY1" fmla="*/ 0 h 1238772"/>
                <a:gd name="connsiteX2" fmla="*/ 1951744 w 1951744"/>
                <a:gd name="connsiteY2" fmla="*/ 1058196 h 1238772"/>
                <a:gd name="connsiteX3" fmla="*/ 1897956 w 1951744"/>
                <a:gd name="connsiteY3" fmla="*/ 1238772 h 1238772"/>
                <a:gd name="connsiteX0" fmla="*/ 1897956 w 1944060"/>
                <a:gd name="connsiteY0" fmla="*/ 1238772 h 1238772"/>
                <a:gd name="connsiteX1" fmla="*/ 0 w 1944060"/>
                <a:gd name="connsiteY1" fmla="*/ 0 h 1238772"/>
                <a:gd name="connsiteX2" fmla="*/ 1944060 w 1944060"/>
                <a:gd name="connsiteY2" fmla="*/ 1135036 h 1238772"/>
                <a:gd name="connsiteX3" fmla="*/ 1897956 w 1944060"/>
                <a:gd name="connsiteY3" fmla="*/ 1238772 h 1238772"/>
                <a:gd name="connsiteX0" fmla="*/ 1921008 w 1944060"/>
                <a:gd name="connsiteY0" fmla="*/ 1238772 h 1238772"/>
                <a:gd name="connsiteX1" fmla="*/ 0 w 1944060"/>
                <a:gd name="connsiteY1" fmla="*/ 0 h 1238772"/>
                <a:gd name="connsiteX2" fmla="*/ 1944060 w 1944060"/>
                <a:gd name="connsiteY2" fmla="*/ 1135036 h 1238772"/>
                <a:gd name="connsiteX3" fmla="*/ 1921008 w 1944060"/>
                <a:gd name="connsiteY3" fmla="*/ 1238772 h 1238772"/>
                <a:gd name="connsiteX0" fmla="*/ 1921008 w 1940218"/>
                <a:gd name="connsiteY0" fmla="*/ 1238772 h 1238772"/>
                <a:gd name="connsiteX1" fmla="*/ 0 w 1940218"/>
                <a:gd name="connsiteY1" fmla="*/ 0 h 1238772"/>
                <a:gd name="connsiteX2" fmla="*/ 1940218 w 1940218"/>
                <a:gd name="connsiteY2" fmla="*/ 1140799 h 1238772"/>
                <a:gd name="connsiteX3" fmla="*/ 1921008 w 1940218"/>
                <a:gd name="connsiteY3" fmla="*/ 1238772 h 123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0218" h="1238772">
                  <a:moveTo>
                    <a:pt x="1921008" y="1238772"/>
                  </a:moveTo>
                  <a:lnTo>
                    <a:pt x="0" y="0"/>
                  </a:lnTo>
                  <a:lnTo>
                    <a:pt x="1940218" y="1140799"/>
                  </a:lnTo>
                  <a:lnTo>
                    <a:pt x="1921008" y="1238772"/>
                  </a:lnTo>
                  <a:close/>
                </a:path>
              </a:pathLst>
            </a:custGeom>
            <a:solidFill>
              <a:srgbClr val="FF000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2" name="Triangolo isoscele 8">
              <a:extLst>
                <a:ext uri="{FF2B5EF4-FFF2-40B4-BE49-F238E27FC236}">
                  <a16:creationId xmlns:a16="http://schemas.microsoft.com/office/drawing/2014/main" id="{A766977E-EDF9-2E84-ADB4-FEDC011B8445}"/>
                </a:ext>
              </a:extLst>
            </p:cNvPr>
            <p:cNvSpPr/>
            <p:nvPr userDrawn="1"/>
          </p:nvSpPr>
          <p:spPr>
            <a:xfrm rot="2723257">
              <a:off x="8190158" y="5434529"/>
              <a:ext cx="939393" cy="819867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726141 w 745351"/>
                <a:gd name="connsiteY0" fmla="*/ 585629 h 585629"/>
                <a:gd name="connsiteX1" fmla="*/ 0 w 745351"/>
                <a:gd name="connsiteY1" fmla="*/ 0 h 585629"/>
                <a:gd name="connsiteX2" fmla="*/ 745351 w 745351"/>
                <a:gd name="connsiteY2" fmla="*/ 458842 h 585629"/>
                <a:gd name="connsiteX3" fmla="*/ 726141 w 745351"/>
                <a:gd name="connsiteY3" fmla="*/ 585629 h 585629"/>
                <a:gd name="connsiteX0" fmla="*/ 726141 w 753035"/>
                <a:gd name="connsiteY0" fmla="*/ 585629 h 585629"/>
                <a:gd name="connsiteX1" fmla="*/ 0 w 753035"/>
                <a:gd name="connsiteY1" fmla="*/ 0 h 585629"/>
                <a:gd name="connsiteX2" fmla="*/ 753035 w 753035"/>
                <a:gd name="connsiteY2" fmla="*/ 508789 h 585629"/>
                <a:gd name="connsiteX3" fmla="*/ 726141 w 753035"/>
                <a:gd name="connsiteY3" fmla="*/ 585629 h 585629"/>
                <a:gd name="connsiteX0" fmla="*/ 804902 w 831796"/>
                <a:gd name="connsiteY0" fmla="*/ 650943 h 650943"/>
                <a:gd name="connsiteX1" fmla="*/ 0 w 831796"/>
                <a:gd name="connsiteY1" fmla="*/ 0 h 650943"/>
                <a:gd name="connsiteX2" fmla="*/ 831796 w 831796"/>
                <a:gd name="connsiteY2" fmla="*/ 574103 h 650943"/>
                <a:gd name="connsiteX3" fmla="*/ 804902 w 831796"/>
                <a:gd name="connsiteY3" fmla="*/ 650943 h 65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1796" h="650943">
                  <a:moveTo>
                    <a:pt x="804902" y="650943"/>
                  </a:moveTo>
                  <a:lnTo>
                    <a:pt x="0" y="0"/>
                  </a:lnTo>
                  <a:lnTo>
                    <a:pt x="831796" y="574103"/>
                  </a:lnTo>
                  <a:lnTo>
                    <a:pt x="804902" y="650943"/>
                  </a:lnTo>
                  <a:close/>
                </a:path>
              </a:pathLst>
            </a:custGeom>
            <a:solidFill>
              <a:srgbClr val="FF33C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3" name="Triangolo isoscele 8">
              <a:extLst>
                <a:ext uri="{FF2B5EF4-FFF2-40B4-BE49-F238E27FC236}">
                  <a16:creationId xmlns:a16="http://schemas.microsoft.com/office/drawing/2014/main" id="{30E4233D-D1F5-299A-0031-A1DD7E05A4D0}"/>
                </a:ext>
              </a:extLst>
            </p:cNvPr>
            <p:cNvSpPr/>
            <p:nvPr userDrawn="1"/>
          </p:nvSpPr>
          <p:spPr>
            <a:xfrm rot="3242814">
              <a:off x="8132023" y="4587124"/>
              <a:ext cx="1655330" cy="1492495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521439 w 1540649"/>
                <a:gd name="connsiteY0" fmla="*/ 1165773 h 1165773"/>
                <a:gd name="connsiteX1" fmla="*/ 0 w 1540649"/>
                <a:gd name="connsiteY1" fmla="*/ 0 h 1165773"/>
                <a:gd name="connsiteX2" fmla="*/ 1540649 w 1540649"/>
                <a:gd name="connsiteY2" fmla="*/ 1038986 h 1165773"/>
                <a:gd name="connsiteX3" fmla="*/ 1521439 w 1540649"/>
                <a:gd name="connsiteY3" fmla="*/ 1165773 h 1165773"/>
                <a:gd name="connsiteX0" fmla="*/ 1429230 w 1540649"/>
                <a:gd name="connsiteY0" fmla="*/ 1184984 h 1184984"/>
                <a:gd name="connsiteX1" fmla="*/ 0 w 1540649"/>
                <a:gd name="connsiteY1" fmla="*/ 0 h 1184984"/>
                <a:gd name="connsiteX2" fmla="*/ 1540649 w 1540649"/>
                <a:gd name="connsiteY2" fmla="*/ 1038986 h 1184984"/>
                <a:gd name="connsiteX3" fmla="*/ 1429230 w 1540649"/>
                <a:gd name="connsiteY3" fmla="*/ 1184984 h 1184984"/>
                <a:gd name="connsiteX0" fmla="*/ 1429230 w 1465730"/>
                <a:gd name="connsiteY0" fmla="*/ 1184984 h 1184984"/>
                <a:gd name="connsiteX1" fmla="*/ 0 w 1465730"/>
                <a:gd name="connsiteY1" fmla="*/ 0 h 1184984"/>
                <a:gd name="connsiteX2" fmla="*/ 1465730 w 1465730"/>
                <a:gd name="connsiteY2" fmla="*/ 1127352 h 1184984"/>
                <a:gd name="connsiteX3" fmla="*/ 1429230 w 1465730"/>
                <a:gd name="connsiteY3" fmla="*/ 1184984 h 11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730" h="1184984">
                  <a:moveTo>
                    <a:pt x="1429230" y="1184984"/>
                  </a:moveTo>
                  <a:lnTo>
                    <a:pt x="0" y="0"/>
                  </a:lnTo>
                  <a:lnTo>
                    <a:pt x="1465730" y="1127352"/>
                  </a:lnTo>
                  <a:lnTo>
                    <a:pt x="1429230" y="1184984"/>
                  </a:lnTo>
                  <a:close/>
                </a:path>
              </a:pathLst>
            </a:cu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4" name="Triangolo isoscele 8">
              <a:extLst>
                <a:ext uri="{FF2B5EF4-FFF2-40B4-BE49-F238E27FC236}">
                  <a16:creationId xmlns:a16="http://schemas.microsoft.com/office/drawing/2014/main" id="{8A9807BD-B56E-B12D-EE36-4512ED7172BE}"/>
                </a:ext>
              </a:extLst>
            </p:cNvPr>
            <p:cNvSpPr/>
            <p:nvPr userDrawn="1"/>
          </p:nvSpPr>
          <p:spPr>
            <a:xfrm rot="3242814">
              <a:off x="8558173" y="4837115"/>
              <a:ext cx="1334242" cy="142958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214077 w 1233287"/>
                <a:gd name="connsiteY0" fmla="*/ 1161931 h 1161931"/>
                <a:gd name="connsiteX1" fmla="*/ 0 w 1233287"/>
                <a:gd name="connsiteY1" fmla="*/ 0 h 1161931"/>
                <a:gd name="connsiteX2" fmla="*/ 1233287 w 1233287"/>
                <a:gd name="connsiteY2" fmla="*/ 1035144 h 1161931"/>
                <a:gd name="connsiteX3" fmla="*/ 1214077 w 1233287"/>
                <a:gd name="connsiteY3" fmla="*/ 1161931 h 1161931"/>
                <a:gd name="connsiteX0" fmla="*/ 1108422 w 1233287"/>
                <a:gd name="connsiteY0" fmla="*/ 1135037 h 1135037"/>
                <a:gd name="connsiteX1" fmla="*/ 0 w 1233287"/>
                <a:gd name="connsiteY1" fmla="*/ 0 h 1135037"/>
                <a:gd name="connsiteX2" fmla="*/ 1233287 w 1233287"/>
                <a:gd name="connsiteY2" fmla="*/ 1035144 h 1135037"/>
                <a:gd name="connsiteX3" fmla="*/ 1108422 w 1233287"/>
                <a:gd name="connsiteY3" fmla="*/ 1135037 h 1135037"/>
                <a:gd name="connsiteX0" fmla="*/ 1108422 w 1181419"/>
                <a:gd name="connsiteY0" fmla="*/ 1135037 h 1135037"/>
                <a:gd name="connsiteX1" fmla="*/ 0 w 1181419"/>
                <a:gd name="connsiteY1" fmla="*/ 0 h 1135037"/>
                <a:gd name="connsiteX2" fmla="*/ 1181419 w 1181419"/>
                <a:gd name="connsiteY2" fmla="*/ 1062039 h 1135037"/>
                <a:gd name="connsiteX3" fmla="*/ 1108422 w 1181419"/>
                <a:gd name="connsiteY3" fmla="*/ 1135037 h 113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419" h="1135037">
                  <a:moveTo>
                    <a:pt x="1108422" y="1135037"/>
                  </a:moveTo>
                  <a:lnTo>
                    <a:pt x="0" y="0"/>
                  </a:lnTo>
                  <a:lnTo>
                    <a:pt x="1181419" y="1062039"/>
                  </a:lnTo>
                  <a:lnTo>
                    <a:pt x="1108422" y="1135037"/>
                  </a:lnTo>
                  <a:close/>
                </a:path>
              </a:pathLst>
            </a:custGeom>
            <a:solidFill>
              <a:srgbClr val="00B0F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5" name="Triangolo isoscele 8">
              <a:extLst>
                <a:ext uri="{FF2B5EF4-FFF2-40B4-BE49-F238E27FC236}">
                  <a16:creationId xmlns:a16="http://schemas.microsoft.com/office/drawing/2014/main" id="{6EF4EB8C-5817-0139-B243-EBB3A74D757B}"/>
                </a:ext>
              </a:extLst>
            </p:cNvPr>
            <p:cNvSpPr/>
            <p:nvPr userDrawn="1"/>
          </p:nvSpPr>
          <p:spPr>
            <a:xfrm rot="3242814">
              <a:off x="9002593" y="5376450"/>
              <a:ext cx="807054" cy="1032784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960504 w 979714"/>
                <a:gd name="connsiteY0" fmla="*/ 858411 h 858411"/>
                <a:gd name="connsiteX1" fmla="*/ 0 w 979714"/>
                <a:gd name="connsiteY1" fmla="*/ 0 h 858411"/>
                <a:gd name="connsiteX2" fmla="*/ 979714 w 979714"/>
                <a:gd name="connsiteY2" fmla="*/ 731624 h 858411"/>
                <a:gd name="connsiteX3" fmla="*/ 960504 w 979714"/>
                <a:gd name="connsiteY3" fmla="*/ 858411 h 858411"/>
                <a:gd name="connsiteX0" fmla="*/ 837559 w 856769"/>
                <a:gd name="connsiteY0" fmla="*/ 858411 h 858411"/>
                <a:gd name="connsiteX1" fmla="*/ 0 w 856769"/>
                <a:gd name="connsiteY1" fmla="*/ 0 h 858411"/>
                <a:gd name="connsiteX2" fmla="*/ 856769 w 856769"/>
                <a:gd name="connsiteY2" fmla="*/ 731624 h 858411"/>
                <a:gd name="connsiteX3" fmla="*/ 837559 w 856769"/>
                <a:gd name="connsiteY3" fmla="*/ 858411 h 858411"/>
                <a:gd name="connsiteX0" fmla="*/ 653143 w 856769"/>
                <a:gd name="connsiteY0" fmla="*/ 808465 h 808465"/>
                <a:gd name="connsiteX1" fmla="*/ 0 w 856769"/>
                <a:gd name="connsiteY1" fmla="*/ 0 h 808465"/>
                <a:gd name="connsiteX2" fmla="*/ 856769 w 856769"/>
                <a:gd name="connsiteY2" fmla="*/ 731624 h 808465"/>
                <a:gd name="connsiteX3" fmla="*/ 653143 w 856769"/>
                <a:gd name="connsiteY3" fmla="*/ 808465 h 808465"/>
                <a:gd name="connsiteX0" fmla="*/ 653143 w 708852"/>
                <a:gd name="connsiteY0" fmla="*/ 808465 h 808465"/>
                <a:gd name="connsiteX1" fmla="*/ 0 w 708852"/>
                <a:gd name="connsiteY1" fmla="*/ 0 h 808465"/>
                <a:gd name="connsiteX2" fmla="*/ 708852 w 708852"/>
                <a:gd name="connsiteY2" fmla="*/ 764281 h 808465"/>
                <a:gd name="connsiteX3" fmla="*/ 653143 w 708852"/>
                <a:gd name="connsiteY3" fmla="*/ 808465 h 808465"/>
                <a:gd name="connsiteX0" fmla="*/ 635853 w 708852"/>
                <a:gd name="connsiteY0" fmla="*/ 802701 h 802701"/>
                <a:gd name="connsiteX1" fmla="*/ 0 w 708852"/>
                <a:gd name="connsiteY1" fmla="*/ 0 h 802701"/>
                <a:gd name="connsiteX2" fmla="*/ 708852 w 708852"/>
                <a:gd name="connsiteY2" fmla="*/ 764281 h 802701"/>
                <a:gd name="connsiteX3" fmla="*/ 635853 w 708852"/>
                <a:gd name="connsiteY3" fmla="*/ 802701 h 802701"/>
                <a:gd name="connsiteX0" fmla="*/ 639695 w 708852"/>
                <a:gd name="connsiteY0" fmla="*/ 810386 h 810386"/>
                <a:gd name="connsiteX1" fmla="*/ 0 w 708852"/>
                <a:gd name="connsiteY1" fmla="*/ 0 h 810386"/>
                <a:gd name="connsiteX2" fmla="*/ 708852 w 708852"/>
                <a:gd name="connsiteY2" fmla="*/ 764281 h 810386"/>
                <a:gd name="connsiteX3" fmla="*/ 639695 w 708852"/>
                <a:gd name="connsiteY3" fmla="*/ 810386 h 810386"/>
                <a:gd name="connsiteX0" fmla="*/ 658905 w 728062"/>
                <a:gd name="connsiteY0" fmla="*/ 787334 h 787334"/>
                <a:gd name="connsiteX1" fmla="*/ 0 w 728062"/>
                <a:gd name="connsiteY1" fmla="*/ 0 h 787334"/>
                <a:gd name="connsiteX2" fmla="*/ 728062 w 728062"/>
                <a:gd name="connsiteY2" fmla="*/ 741229 h 787334"/>
                <a:gd name="connsiteX3" fmla="*/ 658905 w 728062"/>
                <a:gd name="connsiteY3" fmla="*/ 787334 h 787334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615" h="819991">
                  <a:moveTo>
                    <a:pt x="645458" y="819991"/>
                  </a:moveTo>
                  <a:cubicBezTo>
                    <a:pt x="430305" y="546661"/>
                    <a:pt x="172890" y="309829"/>
                    <a:pt x="0" y="0"/>
                  </a:cubicBezTo>
                  <a:cubicBezTo>
                    <a:pt x="220916" y="273330"/>
                    <a:pt x="476410" y="515924"/>
                    <a:pt x="714615" y="773886"/>
                  </a:cubicBezTo>
                  <a:lnTo>
                    <a:pt x="645458" y="81999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6" name="Triangolo isoscele 8">
              <a:extLst>
                <a:ext uri="{FF2B5EF4-FFF2-40B4-BE49-F238E27FC236}">
                  <a16:creationId xmlns:a16="http://schemas.microsoft.com/office/drawing/2014/main" id="{02E04415-A729-E9D5-F767-01FFD474C070}"/>
                </a:ext>
              </a:extLst>
            </p:cNvPr>
            <p:cNvSpPr/>
            <p:nvPr userDrawn="1"/>
          </p:nvSpPr>
          <p:spPr>
            <a:xfrm rot="3870599">
              <a:off x="9391994" y="5500992"/>
              <a:ext cx="650850" cy="1027944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783771 w 802981"/>
                <a:gd name="connsiteY0" fmla="*/ 904515 h 904515"/>
                <a:gd name="connsiteX1" fmla="*/ 0 w 802981"/>
                <a:gd name="connsiteY1" fmla="*/ 0 h 904515"/>
                <a:gd name="connsiteX2" fmla="*/ 802981 w 802981"/>
                <a:gd name="connsiteY2" fmla="*/ 777728 h 904515"/>
                <a:gd name="connsiteX3" fmla="*/ 783771 w 802981"/>
                <a:gd name="connsiteY3" fmla="*/ 904515 h 904515"/>
                <a:gd name="connsiteX0" fmla="*/ 478331 w 802981"/>
                <a:gd name="connsiteY0" fmla="*/ 808464 h 808464"/>
                <a:gd name="connsiteX1" fmla="*/ 0 w 802981"/>
                <a:gd name="connsiteY1" fmla="*/ 0 h 808464"/>
                <a:gd name="connsiteX2" fmla="*/ 802981 w 802981"/>
                <a:gd name="connsiteY2" fmla="*/ 777728 h 808464"/>
                <a:gd name="connsiteX3" fmla="*/ 478331 w 802981"/>
                <a:gd name="connsiteY3" fmla="*/ 808464 h 808464"/>
                <a:gd name="connsiteX0" fmla="*/ 478331 w 543645"/>
                <a:gd name="connsiteY0" fmla="*/ 808464 h 808464"/>
                <a:gd name="connsiteX1" fmla="*/ 0 w 543645"/>
                <a:gd name="connsiteY1" fmla="*/ 0 h 808464"/>
                <a:gd name="connsiteX2" fmla="*/ 543645 w 543645"/>
                <a:gd name="connsiteY2" fmla="*/ 764281 h 808464"/>
                <a:gd name="connsiteX3" fmla="*/ 478331 w 543645"/>
                <a:gd name="connsiteY3" fmla="*/ 808464 h 808464"/>
                <a:gd name="connsiteX0" fmla="*/ 478331 w 557092"/>
                <a:gd name="connsiteY0" fmla="*/ 808464 h 808464"/>
                <a:gd name="connsiteX1" fmla="*/ 0 w 557092"/>
                <a:gd name="connsiteY1" fmla="*/ 0 h 808464"/>
                <a:gd name="connsiteX2" fmla="*/ 557092 w 557092"/>
                <a:gd name="connsiteY2" fmla="*/ 764281 h 808464"/>
                <a:gd name="connsiteX3" fmla="*/ 478331 w 557092"/>
                <a:gd name="connsiteY3" fmla="*/ 808464 h 808464"/>
                <a:gd name="connsiteX0" fmla="*/ 491778 w 570539"/>
                <a:gd name="connsiteY0" fmla="*/ 808464 h 808464"/>
                <a:gd name="connsiteX1" fmla="*/ 0 w 570539"/>
                <a:gd name="connsiteY1" fmla="*/ 0 h 808464"/>
                <a:gd name="connsiteX2" fmla="*/ 570539 w 570539"/>
                <a:gd name="connsiteY2" fmla="*/ 764281 h 808464"/>
                <a:gd name="connsiteX3" fmla="*/ 491778 w 570539"/>
                <a:gd name="connsiteY3" fmla="*/ 808464 h 808464"/>
                <a:gd name="connsiteX0" fmla="*/ 497541 w 576302"/>
                <a:gd name="connsiteY0" fmla="*/ 816148 h 816148"/>
                <a:gd name="connsiteX1" fmla="*/ 0 w 576302"/>
                <a:gd name="connsiteY1" fmla="*/ 0 h 816148"/>
                <a:gd name="connsiteX2" fmla="*/ 576302 w 576302"/>
                <a:gd name="connsiteY2" fmla="*/ 771965 h 816148"/>
                <a:gd name="connsiteX3" fmla="*/ 497541 w 576302"/>
                <a:gd name="connsiteY3" fmla="*/ 816148 h 816148"/>
                <a:gd name="connsiteX0" fmla="*/ 497541 w 576302"/>
                <a:gd name="connsiteY0" fmla="*/ 816148 h 816148"/>
                <a:gd name="connsiteX1" fmla="*/ 0 w 576302"/>
                <a:gd name="connsiteY1" fmla="*/ 0 h 816148"/>
                <a:gd name="connsiteX2" fmla="*/ 576302 w 576302"/>
                <a:gd name="connsiteY2" fmla="*/ 771965 h 816148"/>
                <a:gd name="connsiteX3" fmla="*/ 497541 w 576302"/>
                <a:gd name="connsiteY3" fmla="*/ 816148 h 8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302" h="816148">
                  <a:moveTo>
                    <a:pt x="497541" y="816148"/>
                  </a:moveTo>
                  <a:lnTo>
                    <a:pt x="0" y="0"/>
                  </a:lnTo>
                  <a:cubicBezTo>
                    <a:pt x="195943" y="226586"/>
                    <a:pt x="384201" y="514643"/>
                    <a:pt x="576302" y="771965"/>
                  </a:cubicBezTo>
                  <a:lnTo>
                    <a:pt x="497541" y="816148"/>
                  </a:lnTo>
                  <a:close/>
                </a:path>
              </a:pathLst>
            </a:custGeom>
            <a:solidFill>
              <a:srgbClr val="00B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</p:grp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>
            <a:solidFill>
              <a:schemeClr val="accent2">
                <a:lumMod val="50000"/>
              </a:schemeClr>
            </a:solidFill>
          </a:ln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0F9267-D063-240A-5F68-6A41FBAC20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</a:blip>
          <a:stretch>
            <a:fillRect/>
          </a:stretch>
        </p:blipFill>
        <p:spPr>
          <a:xfrm flipH="1">
            <a:off x="-90132" y="-242879"/>
            <a:ext cx="11997968" cy="668179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16200000" flipH="1">
            <a:off x="53627" y="-3246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0024D8C-1585-2918-0F77-6C9889817392}"/>
              </a:ext>
            </a:extLst>
          </p:cNvPr>
          <p:cNvGrpSpPr/>
          <p:nvPr userDrawn="1"/>
        </p:nvGrpSpPr>
        <p:grpSpPr>
          <a:xfrm rot="21324087" flipH="1">
            <a:off x="1810275" y="4374486"/>
            <a:ext cx="3573397" cy="2915194"/>
            <a:chOff x="6657994" y="4089169"/>
            <a:chExt cx="3573397" cy="2915194"/>
          </a:xfrm>
        </p:grpSpPr>
        <p:sp>
          <p:nvSpPr>
            <p:cNvPr id="8" name="Rettangolo 5">
              <a:extLst>
                <a:ext uri="{FF2B5EF4-FFF2-40B4-BE49-F238E27FC236}">
                  <a16:creationId xmlns:a16="http://schemas.microsoft.com/office/drawing/2014/main" id="{52794BB3-3D0C-EA1E-F29D-9FF7EBE95C6B}"/>
                </a:ext>
              </a:extLst>
            </p:cNvPr>
            <p:cNvSpPr/>
            <p:nvPr userDrawn="1"/>
          </p:nvSpPr>
          <p:spPr>
            <a:xfrm rot="3870599">
              <a:off x="8104795" y="5415378"/>
              <a:ext cx="1110119" cy="2067851"/>
            </a:xfrm>
            <a:custGeom>
              <a:avLst/>
              <a:gdLst>
                <a:gd name="connsiteX0" fmla="*/ 0 w 123567"/>
                <a:gd name="connsiteY0" fmla="*/ 0 h 1694856"/>
                <a:gd name="connsiteX1" fmla="*/ 123567 w 123567"/>
                <a:gd name="connsiteY1" fmla="*/ 0 h 1694856"/>
                <a:gd name="connsiteX2" fmla="*/ 123567 w 123567"/>
                <a:gd name="connsiteY2" fmla="*/ 1694856 h 1694856"/>
                <a:gd name="connsiteX3" fmla="*/ 0 w 123567"/>
                <a:gd name="connsiteY3" fmla="*/ 1694856 h 1694856"/>
                <a:gd name="connsiteX4" fmla="*/ 0 w 123567"/>
                <a:gd name="connsiteY4" fmla="*/ 0 h 1694856"/>
                <a:gd name="connsiteX0" fmla="*/ 240956 w 364523"/>
                <a:gd name="connsiteY0" fmla="*/ 0 h 1713391"/>
                <a:gd name="connsiteX1" fmla="*/ 364523 w 364523"/>
                <a:gd name="connsiteY1" fmla="*/ 0 h 1713391"/>
                <a:gd name="connsiteX2" fmla="*/ 364523 w 364523"/>
                <a:gd name="connsiteY2" fmla="*/ 1694856 h 1713391"/>
                <a:gd name="connsiteX3" fmla="*/ 0 w 364523"/>
                <a:gd name="connsiteY3" fmla="*/ 1713391 h 1713391"/>
                <a:gd name="connsiteX4" fmla="*/ 240956 w 364523"/>
                <a:gd name="connsiteY4" fmla="*/ 0 h 1713391"/>
                <a:gd name="connsiteX0" fmla="*/ 240956 w 939112"/>
                <a:gd name="connsiteY0" fmla="*/ 0 h 1713391"/>
                <a:gd name="connsiteX1" fmla="*/ 939112 w 939112"/>
                <a:gd name="connsiteY1" fmla="*/ 259491 h 1713391"/>
                <a:gd name="connsiteX2" fmla="*/ 364523 w 939112"/>
                <a:gd name="connsiteY2" fmla="*/ 1694856 h 1713391"/>
                <a:gd name="connsiteX3" fmla="*/ 0 w 939112"/>
                <a:gd name="connsiteY3" fmla="*/ 1713391 h 1713391"/>
                <a:gd name="connsiteX4" fmla="*/ 240956 w 939112"/>
                <a:gd name="connsiteY4" fmla="*/ 0 h 1713391"/>
                <a:gd name="connsiteX0" fmla="*/ 827902 w 939112"/>
                <a:gd name="connsiteY0" fmla="*/ 0 h 1558932"/>
                <a:gd name="connsiteX1" fmla="*/ 939112 w 939112"/>
                <a:gd name="connsiteY1" fmla="*/ 105032 h 1558932"/>
                <a:gd name="connsiteX2" fmla="*/ 364523 w 939112"/>
                <a:gd name="connsiteY2" fmla="*/ 1540397 h 1558932"/>
                <a:gd name="connsiteX3" fmla="*/ 0 w 939112"/>
                <a:gd name="connsiteY3" fmla="*/ 1558932 h 1558932"/>
                <a:gd name="connsiteX4" fmla="*/ 827902 w 939112"/>
                <a:gd name="connsiteY4" fmla="*/ 0 h 1558932"/>
                <a:gd name="connsiteX0" fmla="*/ 827902 w 939112"/>
                <a:gd name="connsiteY0" fmla="*/ 0 h 1558932"/>
                <a:gd name="connsiteX1" fmla="*/ 939112 w 939112"/>
                <a:gd name="connsiteY1" fmla="*/ 105032 h 1558932"/>
                <a:gd name="connsiteX2" fmla="*/ 364523 w 939112"/>
                <a:gd name="connsiteY2" fmla="*/ 1540397 h 1558932"/>
                <a:gd name="connsiteX3" fmla="*/ 0 w 939112"/>
                <a:gd name="connsiteY3" fmla="*/ 1558932 h 1558932"/>
                <a:gd name="connsiteX4" fmla="*/ 827902 w 939112"/>
                <a:gd name="connsiteY4" fmla="*/ 0 h 1558932"/>
                <a:gd name="connsiteX0" fmla="*/ 888198 w 999408"/>
                <a:gd name="connsiteY0" fmla="*/ 0 h 1558932"/>
                <a:gd name="connsiteX1" fmla="*/ 999408 w 999408"/>
                <a:gd name="connsiteY1" fmla="*/ 105032 h 1558932"/>
                <a:gd name="connsiteX2" fmla="*/ 424819 w 999408"/>
                <a:gd name="connsiteY2" fmla="*/ 1540397 h 1558932"/>
                <a:gd name="connsiteX3" fmla="*/ 60296 w 999408"/>
                <a:gd name="connsiteY3" fmla="*/ 1558932 h 1558932"/>
                <a:gd name="connsiteX4" fmla="*/ 888198 w 999408"/>
                <a:gd name="connsiteY4" fmla="*/ 0 h 1558932"/>
                <a:gd name="connsiteX0" fmla="*/ 864277 w 975487"/>
                <a:gd name="connsiteY0" fmla="*/ 0 h 1558932"/>
                <a:gd name="connsiteX1" fmla="*/ 975487 w 975487"/>
                <a:gd name="connsiteY1" fmla="*/ 105032 h 1558932"/>
                <a:gd name="connsiteX2" fmla="*/ 400898 w 975487"/>
                <a:gd name="connsiteY2" fmla="*/ 1540397 h 1558932"/>
                <a:gd name="connsiteX3" fmla="*/ 36375 w 975487"/>
                <a:gd name="connsiteY3" fmla="*/ 1558932 h 1558932"/>
                <a:gd name="connsiteX4" fmla="*/ 864277 w 975487"/>
                <a:gd name="connsiteY4" fmla="*/ 0 h 1558932"/>
                <a:gd name="connsiteX0" fmla="*/ 870331 w 981541"/>
                <a:gd name="connsiteY0" fmla="*/ 0 h 1558932"/>
                <a:gd name="connsiteX1" fmla="*/ 981541 w 981541"/>
                <a:gd name="connsiteY1" fmla="*/ 105032 h 1558932"/>
                <a:gd name="connsiteX2" fmla="*/ 406952 w 981541"/>
                <a:gd name="connsiteY2" fmla="*/ 1540397 h 1558932"/>
                <a:gd name="connsiteX3" fmla="*/ 42429 w 981541"/>
                <a:gd name="connsiteY3" fmla="*/ 1558932 h 1558932"/>
                <a:gd name="connsiteX4" fmla="*/ 870331 w 981541"/>
                <a:gd name="connsiteY4" fmla="*/ 0 h 1558932"/>
                <a:gd name="connsiteX0" fmla="*/ 870331 w 981541"/>
                <a:gd name="connsiteY0" fmla="*/ 0 h 1577467"/>
                <a:gd name="connsiteX1" fmla="*/ 981541 w 981541"/>
                <a:gd name="connsiteY1" fmla="*/ 105032 h 1577467"/>
                <a:gd name="connsiteX2" fmla="*/ 116568 w 981541"/>
                <a:gd name="connsiteY2" fmla="*/ 1577467 h 1577467"/>
                <a:gd name="connsiteX3" fmla="*/ 42429 w 981541"/>
                <a:gd name="connsiteY3" fmla="*/ 1558932 h 1577467"/>
                <a:gd name="connsiteX4" fmla="*/ 870331 w 981541"/>
                <a:gd name="connsiteY4" fmla="*/ 0 h 1577467"/>
                <a:gd name="connsiteX0" fmla="*/ 913204 w 974987"/>
                <a:gd name="connsiteY0" fmla="*/ 0 h 1552754"/>
                <a:gd name="connsiteX1" fmla="*/ 974987 w 974987"/>
                <a:gd name="connsiteY1" fmla="*/ 80319 h 1552754"/>
                <a:gd name="connsiteX2" fmla="*/ 110014 w 974987"/>
                <a:gd name="connsiteY2" fmla="*/ 1552754 h 1552754"/>
                <a:gd name="connsiteX3" fmla="*/ 35875 w 974987"/>
                <a:gd name="connsiteY3" fmla="*/ 1534219 h 1552754"/>
                <a:gd name="connsiteX4" fmla="*/ 913204 w 974987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80319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986884"/>
                <a:gd name="connsiteY0" fmla="*/ 0 h 1552754"/>
                <a:gd name="connsiteX1" fmla="*/ 986884 w 986884"/>
                <a:gd name="connsiteY1" fmla="*/ 43248 h 1552754"/>
                <a:gd name="connsiteX2" fmla="*/ 121911 w 986884"/>
                <a:gd name="connsiteY2" fmla="*/ 1552754 h 1552754"/>
                <a:gd name="connsiteX3" fmla="*/ 47772 w 986884"/>
                <a:gd name="connsiteY3" fmla="*/ 1534219 h 1552754"/>
                <a:gd name="connsiteX4" fmla="*/ 925101 w 986884"/>
                <a:gd name="connsiteY4" fmla="*/ 0 h 1552754"/>
                <a:gd name="connsiteX0" fmla="*/ 925101 w 1002252"/>
                <a:gd name="connsiteY0" fmla="*/ 0 h 1552754"/>
                <a:gd name="connsiteX1" fmla="*/ 1002252 w 1002252"/>
                <a:gd name="connsiteY1" fmla="*/ 16354 h 1552754"/>
                <a:gd name="connsiteX2" fmla="*/ 121911 w 1002252"/>
                <a:gd name="connsiteY2" fmla="*/ 1552754 h 1552754"/>
                <a:gd name="connsiteX3" fmla="*/ 47772 w 1002252"/>
                <a:gd name="connsiteY3" fmla="*/ 1534219 h 1552754"/>
                <a:gd name="connsiteX4" fmla="*/ 925101 w 1002252"/>
                <a:gd name="connsiteY4" fmla="*/ 0 h 1552754"/>
                <a:gd name="connsiteX0" fmla="*/ 934750 w 1000375"/>
                <a:gd name="connsiteY0" fmla="*/ 0 h 1541228"/>
                <a:gd name="connsiteX1" fmla="*/ 1000375 w 1000375"/>
                <a:gd name="connsiteY1" fmla="*/ 4828 h 1541228"/>
                <a:gd name="connsiteX2" fmla="*/ 120034 w 1000375"/>
                <a:gd name="connsiteY2" fmla="*/ 1541228 h 1541228"/>
                <a:gd name="connsiteX3" fmla="*/ 45895 w 1000375"/>
                <a:gd name="connsiteY3" fmla="*/ 1522693 h 1541228"/>
                <a:gd name="connsiteX4" fmla="*/ 934750 w 1000375"/>
                <a:gd name="connsiteY4" fmla="*/ 0 h 1541228"/>
                <a:gd name="connsiteX0" fmla="*/ 934750 w 1000375"/>
                <a:gd name="connsiteY0" fmla="*/ 0 h 1656488"/>
                <a:gd name="connsiteX1" fmla="*/ 1000375 w 1000375"/>
                <a:gd name="connsiteY1" fmla="*/ 4828 h 1656488"/>
                <a:gd name="connsiteX2" fmla="*/ 342871 w 1000375"/>
                <a:gd name="connsiteY2" fmla="*/ 1656488 h 1656488"/>
                <a:gd name="connsiteX3" fmla="*/ 45895 w 1000375"/>
                <a:gd name="connsiteY3" fmla="*/ 1522693 h 1656488"/>
                <a:gd name="connsiteX4" fmla="*/ 934750 w 1000375"/>
                <a:gd name="connsiteY4" fmla="*/ 0 h 1656488"/>
                <a:gd name="connsiteX0" fmla="*/ 811596 w 877221"/>
                <a:gd name="connsiteY0" fmla="*/ 0 h 1656488"/>
                <a:gd name="connsiteX1" fmla="*/ 877221 w 877221"/>
                <a:gd name="connsiteY1" fmla="*/ 4828 h 1656488"/>
                <a:gd name="connsiteX2" fmla="*/ 219717 w 877221"/>
                <a:gd name="connsiteY2" fmla="*/ 1656488 h 1656488"/>
                <a:gd name="connsiteX3" fmla="*/ 80264 w 877221"/>
                <a:gd name="connsiteY3" fmla="*/ 1641795 h 1656488"/>
                <a:gd name="connsiteX4" fmla="*/ 811596 w 877221"/>
                <a:gd name="connsiteY4" fmla="*/ 0 h 1656488"/>
                <a:gd name="connsiteX0" fmla="*/ 811596 w 877221"/>
                <a:gd name="connsiteY0" fmla="*/ 0 h 1641795"/>
                <a:gd name="connsiteX1" fmla="*/ 877221 w 877221"/>
                <a:gd name="connsiteY1" fmla="*/ 4828 h 1641795"/>
                <a:gd name="connsiteX2" fmla="*/ 212033 w 877221"/>
                <a:gd name="connsiteY2" fmla="*/ 1618068 h 1641795"/>
                <a:gd name="connsiteX3" fmla="*/ 80264 w 877221"/>
                <a:gd name="connsiteY3" fmla="*/ 1641795 h 1641795"/>
                <a:gd name="connsiteX4" fmla="*/ 811596 w 877221"/>
                <a:gd name="connsiteY4" fmla="*/ 0 h 1641795"/>
                <a:gd name="connsiteX0" fmla="*/ 917342 w 982967"/>
                <a:gd name="connsiteY0" fmla="*/ 0 h 1641795"/>
                <a:gd name="connsiteX1" fmla="*/ 982967 w 982967"/>
                <a:gd name="connsiteY1" fmla="*/ 4828 h 1641795"/>
                <a:gd name="connsiteX2" fmla="*/ 317779 w 982967"/>
                <a:gd name="connsiteY2" fmla="*/ 1618068 h 1641795"/>
                <a:gd name="connsiteX3" fmla="*/ 186010 w 982967"/>
                <a:gd name="connsiteY3" fmla="*/ 1641795 h 1641795"/>
                <a:gd name="connsiteX4" fmla="*/ 917342 w 982967"/>
                <a:gd name="connsiteY4" fmla="*/ 0 h 1641795"/>
                <a:gd name="connsiteX0" fmla="*/ 917342 w 982967"/>
                <a:gd name="connsiteY0" fmla="*/ 0 h 1641795"/>
                <a:gd name="connsiteX1" fmla="*/ 982967 w 982967"/>
                <a:gd name="connsiteY1" fmla="*/ 4828 h 1641795"/>
                <a:gd name="connsiteX2" fmla="*/ 317779 w 982967"/>
                <a:gd name="connsiteY2" fmla="*/ 1618068 h 1641795"/>
                <a:gd name="connsiteX3" fmla="*/ 186010 w 982967"/>
                <a:gd name="connsiteY3" fmla="*/ 1641795 h 1641795"/>
                <a:gd name="connsiteX4" fmla="*/ 917342 w 982967"/>
                <a:gd name="connsiteY4" fmla="*/ 0 h 164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967" h="1641795">
                  <a:moveTo>
                    <a:pt x="917342" y="0"/>
                  </a:moveTo>
                  <a:lnTo>
                    <a:pt x="982967" y="4828"/>
                  </a:lnTo>
                  <a:cubicBezTo>
                    <a:pt x="249799" y="242327"/>
                    <a:pt x="-94650" y="750998"/>
                    <a:pt x="317779" y="1618068"/>
                  </a:cubicBezTo>
                  <a:lnTo>
                    <a:pt x="186010" y="1641795"/>
                  </a:lnTo>
                  <a:cubicBezTo>
                    <a:pt x="-153109" y="821850"/>
                    <a:pt x="-93851" y="303400"/>
                    <a:pt x="917342" y="0"/>
                  </a:cubicBezTo>
                  <a:close/>
                </a:path>
              </a:pathLst>
            </a:custGeom>
            <a:solidFill>
              <a:srgbClr val="FFC00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9" name="Triangolo isoscele 8">
              <a:extLst>
                <a:ext uri="{FF2B5EF4-FFF2-40B4-BE49-F238E27FC236}">
                  <a16:creationId xmlns:a16="http://schemas.microsoft.com/office/drawing/2014/main" id="{5DE26E73-4E51-9A12-336B-D20E964BD940}"/>
                </a:ext>
              </a:extLst>
            </p:cNvPr>
            <p:cNvSpPr/>
            <p:nvPr userDrawn="1"/>
          </p:nvSpPr>
          <p:spPr>
            <a:xfrm rot="2529343">
              <a:off x="6657994" y="5021310"/>
              <a:ext cx="2139128" cy="97471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888351 w 1894114"/>
                <a:gd name="connsiteY0" fmla="*/ 773887 h 773887"/>
                <a:gd name="connsiteX1" fmla="*/ 0 w 1894114"/>
                <a:gd name="connsiteY1" fmla="*/ 0 h 773887"/>
                <a:gd name="connsiteX2" fmla="*/ 1894114 w 1894114"/>
                <a:gd name="connsiteY2" fmla="*/ 662468 h 773887"/>
                <a:gd name="connsiteX3" fmla="*/ 1888351 w 1894114"/>
                <a:gd name="connsiteY3" fmla="*/ 773887 h 77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4114" h="773887">
                  <a:moveTo>
                    <a:pt x="1888351" y="773887"/>
                  </a:moveTo>
                  <a:lnTo>
                    <a:pt x="0" y="0"/>
                  </a:lnTo>
                  <a:lnTo>
                    <a:pt x="1894114" y="662468"/>
                  </a:lnTo>
                  <a:lnTo>
                    <a:pt x="1888351" y="773887"/>
                  </a:lnTo>
                  <a:close/>
                </a:path>
              </a:pathLst>
            </a:custGeom>
            <a:solidFill>
              <a:srgbClr val="FFC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 dirty="0"/>
            </a:p>
          </p:txBody>
        </p:sp>
        <p:sp>
          <p:nvSpPr>
            <p:cNvPr id="10" name="Triangolo isoscele 8">
              <a:extLst>
                <a:ext uri="{FF2B5EF4-FFF2-40B4-BE49-F238E27FC236}">
                  <a16:creationId xmlns:a16="http://schemas.microsoft.com/office/drawing/2014/main" id="{AFBE528C-28E4-E9ED-3754-AC960EECB7FF}"/>
                </a:ext>
              </a:extLst>
            </p:cNvPr>
            <p:cNvSpPr/>
            <p:nvPr userDrawn="1"/>
          </p:nvSpPr>
          <p:spPr>
            <a:xfrm rot="2345758">
              <a:off x="6881855" y="5775170"/>
              <a:ext cx="1423192" cy="50774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874904 w 1905640"/>
                <a:gd name="connsiteY0" fmla="*/ 789255 h 789255"/>
                <a:gd name="connsiteX1" fmla="*/ 0 w 1905640"/>
                <a:gd name="connsiteY1" fmla="*/ 0 h 789255"/>
                <a:gd name="connsiteX2" fmla="*/ 1905640 w 1905640"/>
                <a:gd name="connsiteY2" fmla="*/ 600996 h 789255"/>
                <a:gd name="connsiteX3" fmla="*/ 1874904 w 1905640"/>
                <a:gd name="connsiteY3" fmla="*/ 789255 h 789255"/>
                <a:gd name="connsiteX0" fmla="*/ 1932534 w 1932534"/>
                <a:gd name="connsiteY0" fmla="*/ 716256 h 716256"/>
                <a:gd name="connsiteX1" fmla="*/ 0 w 1932534"/>
                <a:gd name="connsiteY1" fmla="*/ 0 h 716256"/>
                <a:gd name="connsiteX2" fmla="*/ 1905640 w 1932534"/>
                <a:gd name="connsiteY2" fmla="*/ 600996 h 716256"/>
                <a:gd name="connsiteX3" fmla="*/ 1932534 w 1932534"/>
                <a:gd name="connsiteY3" fmla="*/ 716256 h 716256"/>
                <a:gd name="connsiteX0" fmla="*/ 1267865 w 1267865"/>
                <a:gd name="connsiteY0" fmla="*/ 439630 h 439630"/>
                <a:gd name="connsiteX1" fmla="*/ 0 w 1267865"/>
                <a:gd name="connsiteY1" fmla="*/ 0 h 439630"/>
                <a:gd name="connsiteX2" fmla="*/ 1240971 w 1267865"/>
                <a:gd name="connsiteY2" fmla="*/ 324370 h 439630"/>
                <a:gd name="connsiteX3" fmla="*/ 1267865 w 1267865"/>
                <a:gd name="connsiteY3" fmla="*/ 439630 h 439630"/>
                <a:gd name="connsiteX0" fmla="*/ 1267865 w 1267865"/>
                <a:gd name="connsiteY0" fmla="*/ 439630 h 439630"/>
                <a:gd name="connsiteX1" fmla="*/ 0 w 1267865"/>
                <a:gd name="connsiteY1" fmla="*/ 0 h 439630"/>
                <a:gd name="connsiteX2" fmla="*/ 1250576 w 1267865"/>
                <a:gd name="connsiteY2" fmla="*/ 318607 h 439630"/>
                <a:gd name="connsiteX3" fmla="*/ 1267865 w 1267865"/>
                <a:gd name="connsiteY3" fmla="*/ 439630 h 439630"/>
                <a:gd name="connsiteX0" fmla="*/ 1260181 w 1260181"/>
                <a:gd name="connsiteY0" fmla="*/ 403131 h 403131"/>
                <a:gd name="connsiteX1" fmla="*/ 0 w 1260181"/>
                <a:gd name="connsiteY1" fmla="*/ 0 h 403131"/>
                <a:gd name="connsiteX2" fmla="*/ 1250576 w 1260181"/>
                <a:gd name="connsiteY2" fmla="*/ 318607 h 403131"/>
                <a:gd name="connsiteX3" fmla="*/ 1260181 w 1260181"/>
                <a:gd name="connsiteY3" fmla="*/ 403131 h 40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0181" h="403131">
                  <a:moveTo>
                    <a:pt x="1260181" y="403131"/>
                  </a:moveTo>
                  <a:lnTo>
                    <a:pt x="0" y="0"/>
                  </a:lnTo>
                  <a:lnTo>
                    <a:pt x="1250576" y="318607"/>
                  </a:lnTo>
                  <a:lnTo>
                    <a:pt x="1260181" y="403131"/>
                  </a:lnTo>
                  <a:close/>
                </a:path>
              </a:pathLst>
            </a:custGeom>
            <a:solidFill>
              <a:srgbClr val="92D05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1" name="Triangolo isoscele 8">
              <a:extLst>
                <a:ext uri="{FF2B5EF4-FFF2-40B4-BE49-F238E27FC236}">
                  <a16:creationId xmlns:a16="http://schemas.microsoft.com/office/drawing/2014/main" id="{A8E75070-2C9D-000E-69EA-8DBE9B62D30C}"/>
                </a:ext>
              </a:extLst>
            </p:cNvPr>
            <p:cNvSpPr/>
            <p:nvPr userDrawn="1"/>
          </p:nvSpPr>
          <p:spPr>
            <a:xfrm rot="3031112">
              <a:off x="7215886" y="4404646"/>
              <a:ext cx="2191196" cy="1560241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932534 w 1951744"/>
                <a:gd name="connsiteY0" fmla="*/ 1184983 h 1184983"/>
                <a:gd name="connsiteX1" fmla="*/ 0 w 1951744"/>
                <a:gd name="connsiteY1" fmla="*/ 0 h 1184983"/>
                <a:gd name="connsiteX2" fmla="*/ 1951744 w 1951744"/>
                <a:gd name="connsiteY2" fmla="*/ 1058196 h 1184983"/>
                <a:gd name="connsiteX3" fmla="*/ 1932534 w 1951744"/>
                <a:gd name="connsiteY3" fmla="*/ 1184983 h 1184983"/>
                <a:gd name="connsiteX0" fmla="*/ 1897956 w 1951744"/>
                <a:gd name="connsiteY0" fmla="*/ 1238772 h 1238772"/>
                <a:gd name="connsiteX1" fmla="*/ 0 w 1951744"/>
                <a:gd name="connsiteY1" fmla="*/ 0 h 1238772"/>
                <a:gd name="connsiteX2" fmla="*/ 1951744 w 1951744"/>
                <a:gd name="connsiteY2" fmla="*/ 1058196 h 1238772"/>
                <a:gd name="connsiteX3" fmla="*/ 1897956 w 1951744"/>
                <a:gd name="connsiteY3" fmla="*/ 1238772 h 1238772"/>
                <a:gd name="connsiteX0" fmla="*/ 1897956 w 1944060"/>
                <a:gd name="connsiteY0" fmla="*/ 1238772 h 1238772"/>
                <a:gd name="connsiteX1" fmla="*/ 0 w 1944060"/>
                <a:gd name="connsiteY1" fmla="*/ 0 h 1238772"/>
                <a:gd name="connsiteX2" fmla="*/ 1944060 w 1944060"/>
                <a:gd name="connsiteY2" fmla="*/ 1135036 h 1238772"/>
                <a:gd name="connsiteX3" fmla="*/ 1897956 w 1944060"/>
                <a:gd name="connsiteY3" fmla="*/ 1238772 h 1238772"/>
                <a:gd name="connsiteX0" fmla="*/ 1921008 w 1944060"/>
                <a:gd name="connsiteY0" fmla="*/ 1238772 h 1238772"/>
                <a:gd name="connsiteX1" fmla="*/ 0 w 1944060"/>
                <a:gd name="connsiteY1" fmla="*/ 0 h 1238772"/>
                <a:gd name="connsiteX2" fmla="*/ 1944060 w 1944060"/>
                <a:gd name="connsiteY2" fmla="*/ 1135036 h 1238772"/>
                <a:gd name="connsiteX3" fmla="*/ 1921008 w 1944060"/>
                <a:gd name="connsiteY3" fmla="*/ 1238772 h 1238772"/>
                <a:gd name="connsiteX0" fmla="*/ 1921008 w 1940218"/>
                <a:gd name="connsiteY0" fmla="*/ 1238772 h 1238772"/>
                <a:gd name="connsiteX1" fmla="*/ 0 w 1940218"/>
                <a:gd name="connsiteY1" fmla="*/ 0 h 1238772"/>
                <a:gd name="connsiteX2" fmla="*/ 1940218 w 1940218"/>
                <a:gd name="connsiteY2" fmla="*/ 1140799 h 1238772"/>
                <a:gd name="connsiteX3" fmla="*/ 1921008 w 1940218"/>
                <a:gd name="connsiteY3" fmla="*/ 1238772 h 123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0218" h="1238772">
                  <a:moveTo>
                    <a:pt x="1921008" y="1238772"/>
                  </a:moveTo>
                  <a:lnTo>
                    <a:pt x="0" y="0"/>
                  </a:lnTo>
                  <a:lnTo>
                    <a:pt x="1940218" y="1140799"/>
                  </a:lnTo>
                  <a:lnTo>
                    <a:pt x="1921008" y="1238772"/>
                  </a:lnTo>
                  <a:close/>
                </a:path>
              </a:pathLst>
            </a:custGeom>
            <a:solidFill>
              <a:srgbClr val="FF000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2" name="Triangolo isoscele 8">
              <a:extLst>
                <a:ext uri="{FF2B5EF4-FFF2-40B4-BE49-F238E27FC236}">
                  <a16:creationId xmlns:a16="http://schemas.microsoft.com/office/drawing/2014/main" id="{4CD77024-2597-54CA-FA23-63E00D82E490}"/>
                </a:ext>
              </a:extLst>
            </p:cNvPr>
            <p:cNvSpPr/>
            <p:nvPr userDrawn="1"/>
          </p:nvSpPr>
          <p:spPr>
            <a:xfrm rot="2723257">
              <a:off x="8190158" y="5434529"/>
              <a:ext cx="939393" cy="819867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726141 w 745351"/>
                <a:gd name="connsiteY0" fmla="*/ 585629 h 585629"/>
                <a:gd name="connsiteX1" fmla="*/ 0 w 745351"/>
                <a:gd name="connsiteY1" fmla="*/ 0 h 585629"/>
                <a:gd name="connsiteX2" fmla="*/ 745351 w 745351"/>
                <a:gd name="connsiteY2" fmla="*/ 458842 h 585629"/>
                <a:gd name="connsiteX3" fmla="*/ 726141 w 745351"/>
                <a:gd name="connsiteY3" fmla="*/ 585629 h 585629"/>
                <a:gd name="connsiteX0" fmla="*/ 726141 w 753035"/>
                <a:gd name="connsiteY0" fmla="*/ 585629 h 585629"/>
                <a:gd name="connsiteX1" fmla="*/ 0 w 753035"/>
                <a:gd name="connsiteY1" fmla="*/ 0 h 585629"/>
                <a:gd name="connsiteX2" fmla="*/ 753035 w 753035"/>
                <a:gd name="connsiteY2" fmla="*/ 508789 h 585629"/>
                <a:gd name="connsiteX3" fmla="*/ 726141 w 753035"/>
                <a:gd name="connsiteY3" fmla="*/ 585629 h 585629"/>
                <a:gd name="connsiteX0" fmla="*/ 804902 w 831796"/>
                <a:gd name="connsiteY0" fmla="*/ 650943 h 650943"/>
                <a:gd name="connsiteX1" fmla="*/ 0 w 831796"/>
                <a:gd name="connsiteY1" fmla="*/ 0 h 650943"/>
                <a:gd name="connsiteX2" fmla="*/ 831796 w 831796"/>
                <a:gd name="connsiteY2" fmla="*/ 574103 h 650943"/>
                <a:gd name="connsiteX3" fmla="*/ 804902 w 831796"/>
                <a:gd name="connsiteY3" fmla="*/ 650943 h 65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1796" h="650943">
                  <a:moveTo>
                    <a:pt x="804902" y="650943"/>
                  </a:moveTo>
                  <a:lnTo>
                    <a:pt x="0" y="0"/>
                  </a:lnTo>
                  <a:lnTo>
                    <a:pt x="831796" y="574103"/>
                  </a:lnTo>
                  <a:lnTo>
                    <a:pt x="804902" y="650943"/>
                  </a:lnTo>
                  <a:close/>
                </a:path>
              </a:pathLst>
            </a:custGeom>
            <a:solidFill>
              <a:srgbClr val="FF33C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3" name="Triangolo isoscele 8">
              <a:extLst>
                <a:ext uri="{FF2B5EF4-FFF2-40B4-BE49-F238E27FC236}">
                  <a16:creationId xmlns:a16="http://schemas.microsoft.com/office/drawing/2014/main" id="{6D43A00B-BF7F-A151-4F0D-1D468B5302C2}"/>
                </a:ext>
              </a:extLst>
            </p:cNvPr>
            <p:cNvSpPr/>
            <p:nvPr userDrawn="1"/>
          </p:nvSpPr>
          <p:spPr>
            <a:xfrm rot="3242814">
              <a:off x="8132023" y="4587124"/>
              <a:ext cx="1655330" cy="1492495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521439 w 1540649"/>
                <a:gd name="connsiteY0" fmla="*/ 1165773 h 1165773"/>
                <a:gd name="connsiteX1" fmla="*/ 0 w 1540649"/>
                <a:gd name="connsiteY1" fmla="*/ 0 h 1165773"/>
                <a:gd name="connsiteX2" fmla="*/ 1540649 w 1540649"/>
                <a:gd name="connsiteY2" fmla="*/ 1038986 h 1165773"/>
                <a:gd name="connsiteX3" fmla="*/ 1521439 w 1540649"/>
                <a:gd name="connsiteY3" fmla="*/ 1165773 h 1165773"/>
                <a:gd name="connsiteX0" fmla="*/ 1429230 w 1540649"/>
                <a:gd name="connsiteY0" fmla="*/ 1184984 h 1184984"/>
                <a:gd name="connsiteX1" fmla="*/ 0 w 1540649"/>
                <a:gd name="connsiteY1" fmla="*/ 0 h 1184984"/>
                <a:gd name="connsiteX2" fmla="*/ 1540649 w 1540649"/>
                <a:gd name="connsiteY2" fmla="*/ 1038986 h 1184984"/>
                <a:gd name="connsiteX3" fmla="*/ 1429230 w 1540649"/>
                <a:gd name="connsiteY3" fmla="*/ 1184984 h 1184984"/>
                <a:gd name="connsiteX0" fmla="*/ 1429230 w 1465730"/>
                <a:gd name="connsiteY0" fmla="*/ 1184984 h 1184984"/>
                <a:gd name="connsiteX1" fmla="*/ 0 w 1465730"/>
                <a:gd name="connsiteY1" fmla="*/ 0 h 1184984"/>
                <a:gd name="connsiteX2" fmla="*/ 1465730 w 1465730"/>
                <a:gd name="connsiteY2" fmla="*/ 1127352 h 1184984"/>
                <a:gd name="connsiteX3" fmla="*/ 1429230 w 1465730"/>
                <a:gd name="connsiteY3" fmla="*/ 1184984 h 11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730" h="1184984">
                  <a:moveTo>
                    <a:pt x="1429230" y="1184984"/>
                  </a:moveTo>
                  <a:lnTo>
                    <a:pt x="0" y="0"/>
                  </a:lnTo>
                  <a:lnTo>
                    <a:pt x="1465730" y="1127352"/>
                  </a:lnTo>
                  <a:lnTo>
                    <a:pt x="1429230" y="1184984"/>
                  </a:lnTo>
                  <a:close/>
                </a:path>
              </a:pathLst>
            </a:cu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4" name="Triangolo isoscele 8">
              <a:extLst>
                <a:ext uri="{FF2B5EF4-FFF2-40B4-BE49-F238E27FC236}">
                  <a16:creationId xmlns:a16="http://schemas.microsoft.com/office/drawing/2014/main" id="{E4FEEBC9-6A0B-F626-3AF1-01E3A17C2447}"/>
                </a:ext>
              </a:extLst>
            </p:cNvPr>
            <p:cNvSpPr/>
            <p:nvPr userDrawn="1"/>
          </p:nvSpPr>
          <p:spPr>
            <a:xfrm rot="3242814">
              <a:off x="8558173" y="4837115"/>
              <a:ext cx="1334242" cy="1429586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1214077 w 1233287"/>
                <a:gd name="connsiteY0" fmla="*/ 1161931 h 1161931"/>
                <a:gd name="connsiteX1" fmla="*/ 0 w 1233287"/>
                <a:gd name="connsiteY1" fmla="*/ 0 h 1161931"/>
                <a:gd name="connsiteX2" fmla="*/ 1233287 w 1233287"/>
                <a:gd name="connsiteY2" fmla="*/ 1035144 h 1161931"/>
                <a:gd name="connsiteX3" fmla="*/ 1214077 w 1233287"/>
                <a:gd name="connsiteY3" fmla="*/ 1161931 h 1161931"/>
                <a:gd name="connsiteX0" fmla="*/ 1108422 w 1233287"/>
                <a:gd name="connsiteY0" fmla="*/ 1135037 h 1135037"/>
                <a:gd name="connsiteX1" fmla="*/ 0 w 1233287"/>
                <a:gd name="connsiteY1" fmla="*/ 0 h 1135037"/>
                <a:gd name="connsiteX2" fmla="*/ 1233287 w 1233287"/>
                <a:gd name="connsiteY2" fmla="*/ 1035144 h 1135037"/>
                <a:gd name="connsiteX3" fmla="*/ 1108422 w 1233287"/>
                <a:gd name="connsiteY3" fmla="*/ 1135037 h 1135037"/>
                <a:gd name="connsiteX0" fmla="*/ 1108422 w 1181419"/>
                <a:gd name="connsiteY0" fmla="*/ 1135037 h 1135037"/>
                <a:gd name="connsiteX1" fmla="*/ 0 w 1181419"/>
                <a:gd name="connsiteY1" fmla="*/ 0 h 1135037"/>
                <a:gd name="connsiteX2" fmla="*/ 1181419 w 1181419"/>
                <a:gd name="connsiteY2" fmla="*/ 1062039 h 1135037"/>
                <a:gd name="connsiteX3" fmla="*/ 1108422 w 1181419"/>
                <a:gd name="connsiteY3" fmla="*/ 1135037 h 113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419" h="1135037">
                  <a:moveTo>
                    <a:pt x="1108422" y="1135037"/>
                  </a:moveTo>
                  <a:lnTo>
                    <a:pt x="0" y="0"/>
                  </a:lnTo>
                  <a:lnTo>
                    <a:pt x="1181419" y="1062039"/>
                  </a:lnTo>
                  <a:lnTo>
                    <a:pt x="1108422" y="1135037"/>
                  </a:lnTo>
                  <a:close/>
                </a:path>
              </a:pathLst>
            </a:custGeom>
            <a:solidFill>
              <a:srgbClr val="00B0F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5" name="Triangolo isoscele 8">
              <a:extLst>
                <a:ext uri="{FF2B5EF4-FFF2-40B4-BE49-F238E27FC236}">
                  <a16:creationId xmlns:a16="http://schemas.microsoft.com/office/drawing/2014/main" id="{BF87142D-F40B-4B3D-7984-DA73C4B433C4}"/>
                </a:ext>
              </a:extLst>
            </p:cNvPr>
            <p:cNvSpPr/>
            <p:nvPr userDrawn="1"/>
          </p:nvSpPr>
          <p:spPr>
            <a:xfrm rot="3242814">
              <a:off x="9002593" y="5376450"/>
              <a:ext cx="807054" cy="1032784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960504 w 979714"/>
                <a:gd name="connsiteY0" fmla="*/ 858411 h 858411"/>
                <a:gd name="connsiteX1" fmla="*/ 0 w 979714"/>
                <a:gd name="connsiteY1" fmla="*/ 0 h 858411"/>
                <a:gd name="connsiteX2" fmla="*/ 979714 w 979714"/>
                <a:gd name="connsiteY2" fmla="*/ 731624 h 858411"/>
                <a:gd name="connsiteX3" fmla="*/ 960504 w 979714"/>
                <a:gd name="connsiteY3" fmla="*/ 858411 h 858411"/>
                <a:gd name="connsiteX0" fmla="*/ 837559 w 856769"/>
                <a:gd name="connsiteY0" fmla="*/ 858411 h 858411"/>
                <a:gd name="connsiteX1" fmla="*/ 0 w 856769"/>
                <a:gd name="connsiteY1" fmla="*/ 0 h 858411"/>
                <a:gd name="connsiteX2" fmla="*/ 856769 w 856769"/>
                <a:gd name="connsiteY2" fmla="*/ 731624 h 858411"/>
                <a:gd name="connsiteX3" fmla="*/ 837559 w 856769"/>
                <a:gd name="connsiteY3" fmla="*/ 858411 h 858411"/>
                <a:gd name="connsiteX0" fmla="*/ 653143 w 856769"/>
                <a:gd name="connsiteY0" fmla="*/ 808465 h 808465"/>
                <a:gd name="connsiteX1" fmla="*/ 0 w 856769"/>
                <a:gd name="connsiteY1" fmla="*/ 0 h 808465"/>
                <a:gd name="connsiteX2" fmla="*/ 856769 w 856769"/>
                <a:gd name="connsiteY2" fmla="*/ 731624 h 808465"/>
                <a:gd name="connsiteX3" fmla="*/ 653143 w 856769"/>
                <a:gd name="connsiteY3" fmla="*/ 808465 h 808465"/>
                <a:gd name="connsiteX0" fmla="*/ 653143 w 708852"/>
                <a:gd name="connsiteY0" fmla="*/ 808465 h 808465"/>
                <a:gd name="connsiteX1" fmla="*/ 0 w 708852"/>
                <a:gd name="connsiteY1" fmla="*/ 0 h 808465"/>
                <a:gd name="connsiteX2" fmla="*/ 708852 w 708852"/>
                <a:gd name="connsiteY2" fmla="*/ 764281 h 808465"/>
                <a:gd name="connsiteX3" fmla="*/ 653143 w 708852"/>
                <a:gd name="connsiteY3" fmla="*/ 808465 h 808465"/>
                <a:gd name="connsiteX0" fmla="*/ 635853 w 708852"/>
                <a:gd name="connsiteY0" fmla="*/ 802701 h 802701"/>
                <a:gd name="connsiteX1" fmla="*/ 0 w 708852"/>
                <a:gd name="connsiteY1" fmla="*/ 0 h 802701"/>
                <a:gd name="connsiteX2" fmla="*/ 708852 w 708852"/>
                <a:gd name="connsiteY2" fmla="*/ 764281 h 802701"/>
                <a:gd name="connsiteX3" fmla="*/ 635853 w 708852"/>
                <a:gd name="connsiteY3" fmla="*/ 802701 h 802701"/>
                <a:gd name="connsiteX0" fmla="*/ 639695 w 708852"/>
                <a:gd name="connsiteY0" fmla="*/ 810386 h 810386"/>
                <a:gd name="connsiteX1" fmla="*/ 0 w 708852"/>
                <a:gd name="connsiteY1" fmla="*/ 0 h 810386"/>
                <a:gd name="connsiteX2" fmla="*/ 708852 w 708852"/>
                <a:gd name="connsiteY2" fmla="*/ 764281 h 810386"/>
                <a:gd name="connsiteX3" fmla="*/ 639695 w 708852"/>
                <a:gd name="connsiteY3" fmla="*/ 810386 h 810386"/>
                <a:gd name="connsiteX0" fmla="*/ 658905 w 728062"/>
                <a:gd name="connsiteY0" fmla="*/ 787334 h 787334"/>
                <a:gd name="connsiteX1" fmla="*/ 0 w 728062"/>
                <a:gd name="connsiteY1" fmla="*/ 0 h 787334"/>
                <a:gd name="connsiteX2" fmla="*/ 728062 w 728062"/>
                <a:gd name="connsiteY2" fmla="*/ 741229 h 787334"/>
                <a:gd name="connsiteX3" fmla="*/ 658905 w 728062"/>
                <a:gd name="connsiteY3" fmla="*/ 787334 h 787334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  <a:gd name="connsiteX0" fmla="*/ 645458 w 714615"/>
                <a:gd name="connsiteY0" fmla="*/ 819991 h 819991"/>
                <a:gd name="connsiteX1" fmla="*/ 0 w 714615"/>
                <a:gd name="connsiteY1" fmla="*/ 0 h 819991"/>
                <a:gd name="connsiteX2" fmla="*/ 714615 w 714615"/>
                <a:gd name="connsiteY2" fmla="*/ 773886 h 819991"/>
                <a:gd name="connsiteX3" fmla="*/ 645458 w 714615"/>
                <a:gd name="connsiteY3" fmla="*/ 819991 h 81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615" h="819991">
                  <a:moveTo>
                    <a:pt x="645458" y="819991"/>
                  </a:moveTo>
                  <a:cubicBezTo>
                    <a:pt x="430305" y="546661"/>
                    <a:pt x="172890" y="309829"/>
                    <a:pt x="0" y="0"/>
                  </a:cubicBezTo>
                  <a:cubicBezTo>
                    <a:pt x="220916" y="273330"/>
                    <a:pt x="476410" y="515924"/>
                    <a:pt x="714615" y="773886"/>
                  </a:cubicBezTo>
                  <a:lnTo>
                    <a:pt x="645458" y="819991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  <p:sp>
          <p:nvSpPr>
            <p:cNvPr id="16" name="Triangolo isoscele 8">
              <a:extLst>
                <a:ext uri="{FF2B5EF4-FFF2-40B4-BE49-F238E27FC236}">
                  <a16:creationId xmlns:a16="http://schemas.microsoft.com/office/drawing/2014/main" id="{F5CAF315-7754-C1B4-776B-D29F703D71B5}"/>
                </a:ext>
              </a:extLst>
            </p:cNvPr>
            <p:cNvSpPr/>
            <p:nvPr userDrawn="1"/>
          </p:nvSpPr>
          <p:spPr>
            <a:xfrm rot="3870599">
              <a:off x="9391994" y="5500992"/>
              <a:ext cx="650850" cy="1027944"/>
            </a:xfrm>
            <a:custGeom>
              <a:avLst/>
              <a:gdLst>
                <a:gd name="connsiteX0" fmla="*/ 0 w 922084"/>
                <a:gd name="connsiteY0" fmla="*/ 382001 h 382001"/>
                <a:gd name="connsiteX1" fmla="*/ 461042 w 922084"/>
                <a:gd name="connsiteY1" fmla="*/ 0 h 382001"/>
                <a:gd name="connsiteX2" fmla="*/ 922084 w 922084"/>
                <a:gd name="connsiteY2" fmla="*/ 382001 h 382001"/>
                <a:gd name="connsiteX3" fmla="*/ 0 w 922084"/>
                <a:gd name="connsiteY3" fmla="*/ 382001 h 382001"/>
                <a:gd name="connsiteX0" fmla="*/ 76841 w 998925"/>
                <a:gd name="connsiteY0" fmla="*/ 370475 h 370475"/>
                <a:gd name="connsiteX1" fmla="*/ 0 w 998925"/>
                <a:gd name="connsiteY1" fmla="*/ 0 h 370475"/>
                <a:gd name="connsiteX2" fmla="*/ 998925 w 998925"/>
                <a:gd name="connsiteY2" fmla="*/ 370475 h 370475"/>
                <a:gd name="connsiteX3" fmla="*/ 76841 w 998925"/>
                <a:gd name="connsiteY3" fmla="*/ 370475 h 370475"/>
                <a:gd name="connsiteX0" fmla="*/ 61472 w 983556"/>
                <a:gd name="connsiteY0" fmla="*/ 401211 h 401211"/>
                <a:gd name="connsiteX1" fmla="*/ 0 w 983556"/>
                <a:gd name="connsiteY1" fmla="*/ 0 h 401211"/>
                <a:gd name="connsiteX2" fmla="*/ 983556 w 983556"/>
                <a:gd name="connsiteY2" fmla="*/ 401211 h 401211"/>
                <a:gd name="connsiteX3" fmla="*/ 61472 w 983556"/>
                <a:gd name="connsiteY3" fmla="*/ 401211 h 401211"/>
                <a:gd name="connsiteX0" fmla="*/ 61472 w 1894114"/>
                <a:gd name="connsiteY0" fmla="*/ 401211 h 673994"/>
                <a:gd name="connsiteX1" fmla="*/ 0 w 1894114"/>
                <a:gd name="connsiteY1" fmla="*/ 0 h 673994"/>
                <a:gd name="connsiteX2" fmla="*/ 1894114 w 1894114"/>
                <a:gd name="connsiteY2" fmla="*/ 673994 h 673994"/>
                <a:gd name="connsiteX3" fmla="*/ 61472 w 1894114"/>
                <a:gd name="connsiteY3" fmla="*/ 401211 h 673994"/>
                <a:gd name="connsiteX0" fmla="*/ 1874904 w 1894114"/>
                <a:gd name="connsiteY0" fmla="*/ 800781 h 800781"/>
                <a:gd name="connsiteX1" fmla="*/ 0 w 1894114"/>
                <a:gd name="connsiteY1" fmla="*/ 0 h 800781"/>
                <a:gd name="connsiteX2" fmla="*/ 1894114 w 1894114"/>
                <a:gd name="connsiteY2" fmla="*/ 673994 h 800781"/>
                <a:gd name="connsiteX3" fmla="*/ 1874904 w 1894114"/>
                <a:gd name="connsiteY3" fmla="*/ 800781 h 800781"/>
                <a:gd name="connsiteX0" fmla="*/ 1874904 w 1894114"/>
                <a:gd name="connsiteY0" fmla="*/ 789255 h 789255"/>
                <a:gd name="connsiteX1" fmla="*/ 0 w 1894114"/>
                <a:gd name="connsiteY1" fmla="*/ 0 h 789255"/>
                <a:gd name="connsiteX2" fmla="*/ 1894114 w 1894114"/>
                <a:gd name="connsiteY2" fmla="*/ 662468 h 789255"/>
                <a:gd name="connsiteX3" fmla="*/ 1874904 w 1894114"/>
                <a:gd name="connsiteY3" fmla="*/ 789255 h 789255"/>
                <a:gd name="connsiteX0" fmla="*/ 783771 w 802981"/>
                <a:gd name="connsiteY0" fmla="*/ 904515 h 904515"/>
                <a:gd name="connsiteX1" fmla="*/ 0 w 802981"/>
                <a:gd name="connsiteY1" fmla="*/ 0 h 904515"/>
                <a:gd name="connsiteX2" fmla="*/ 802981 w 802981"/>
                <a:gd name="connsiteY2" fmla="*/ 777728 h 904515"/>
                <a:gd name="connsiteX3" fmla="*/ 783771 w 802981"/>
                <a:gd name="connsiteY3" fmla="*/ 904515 h 904515"/>
                <a:gd name="connsiteX0" fmla="*/ 478331 w 802981"/>
                <a:gd name="connsiteY0" fmla="*/ 808464 h 808464"/>
                <a:gd name="connsiteX1" fmla="*/ 0 w 802981"/>
                <a:gd name="connsiteY1" fmla="*/ 0 h 808464"/>
                <a:gd name="connsiteX2" fmla="*/ 802981 w 802981"/>
                <a:gd name="connsiteY2" fmla="*/ 777728 h 808464"/>
                <a:gd name="connsiteX3" fmla="*/ 478331 w 802981"/>
                <a:gd name="connsiteY3" fmla="*/ 808464 h 808464"/>
                <a:gd name="connsiteX0" fmla="*/ 478331 w 543645"/>
                <a:gd name="connsiteY0" fmla="*/ 808464 h 808464"/>
                <a:gd name="connsiteX1" fmla="*/ 0 w 543645"/>
                <a:gd name="connsiteY1" fmla="*/ 0 h 808464"/>
                <a:gd name="connsiteX2" fmla="*/ 543645 w 543645"/>
                <a:gd name="connsiteY2" fmla="*/ 764281 h 808464"/>
                <a:gd name="connsiteX3" fmla="*/ 478331 w 543645"/>
                <a:gd name="connsiteY3" fmla="*/ 808464 h 808464"/>
                <a:gd name="connsiteX0" fmla="*/ 478331 w 557092"/>
                <a:gd name="connsiteY0" fmla="*/ 808464 h 808464"/>
                <a:gd name="connsiteX1" fmla="*/ 0 w 557092"/>
                <a:gd name="connsiteY1" fmla="*/ 0 h 808464"/>
                <a:gd name="connsiteX2" fmla="*/ 557092 w 557092"/>
                <a:gd name="connsiteY2" fmla="*/ 764281 h 808464"/>
                <a:gd name="connsiteX3" fmla="*/ 478331 w 557092"/>
                <a:gd name="connsiteY3" fmla="*/ 808464 h 808464"/>
                <a:gd name="connsiteX0" fmla="*/ 491778 w 570539"/>
                <a:gd name="connsiteY0" fmla="*/ 808464 h 808464"/>
                <a:gd name="connsiteX1" fmla="*/ 0 w 570539"/>
                <a:gd name="connsiteY1" fmla="*/ 0 h 808464"/>
                <a:gd name="connsiteX2" fmla="*/ 570539 w 570539"/>
                <a:gd name="connsiteY2" fmla="*/ 764281 h 808464"/>
                <a:gd name="connsiteX3" fmla="*/ 491778 w 570539"/>
                <a:gd name="connsiteY3" fmla="*/ 808464 h 808464"/>
                <a:gd name="connsiteX0" fmla="*/ 497541 w 576302"/>
                <a:gd name="connsiteY0" fmla="*/ 816148 h 816148"/>
                <a:gd name="connsiteX1" fmla="*/ 0 w 576302"/>
                <a:gd name="connsiteY1" fmla="*/ 0 h 816148"/>
                <a:gd name="connsiteX2" fmla="*/ 576302 w 576302"/>
                <a:gd name="connsiteY2" fmla="*/ 771965 h 816148"/>
                <a:gd name="connsiteX3" fmla="*/ 497541 w 576302"/>
                <a:gd name="connsiteY3" fmla="*/ 816148 h 816148"/>
                <a:gd name="connsiteX0" fmla="*/ 497541 w 576302"/>
                <a:gd name="connsiteY0" fmla="*/ 816148 h 816148"/>
                <a:gd name="connsiteX1" fmla="*/ 0 w 576302"/>
                <a:gd name="connsiteY1" fmla="*/ 0 h 816148"/>
                <a:gd name="connsiteX2" fmla="*/ 576302 w 576302"/>
                <a:gd name="connsiteY2" fmla="*/ 771965 h 816148"/>
                <a:gd name="connsiteX3" fmla="*/ 497541 w 576302"/>
                <a:gd name="connsiteY3" fmla="*/ 816148 h 8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302" h="816148">
                  <a:moveTo>
                    <a:pt x="497541" y="816148"/>
                  </a:moveTo>
                  <a:lnTo>
                    <a:pt x="0" y="0"/>
                  </a:lnTo>
                  <a:cubicBezTo>
                    <a:pt x="195943" y="226586"/>
                    <a:pt x="384201" y="514643"/>
                    <a:pt x="576302" y="771965"/>
                  </a:cubicBezTo>
                  <a:lnTo>
                    <a:pt x="497541" y="816148"/>
                  </a:lnTo>
                  <a:close/>
                </a:path>
              </a:pathLst>
            </a:custGeom>
            <a:solidFill>
              <a:srgbClr val="00B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/>
            </a:p>
          </p:txBody>
        </p:sp>
      </p:grp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82" y="1574414"/>
            <a:ext cx="9179719" cy="2443974"/>
          </a:xfrm>
        </p:spPr>
        <p:txBody>
          <a:bodyPr/>
          <a:lstStyle/>
          <a:p>
            <a:r>
              <a:rPr lang="it-IT" sz="7200" dirty="0">
                <a:solidFill>
                  <a:srgbClr val="E63541"/>
                </a:solidFill>
              </a:rPr>
              <a:t>P</a:t>
            </a:r>
            <a:r>
              <a:rPr lang="it-IT" dirty="0">
                <a:solidFill>
                  <a:srgbClr val="E63541"/>
                </a:solidFill>
              </a:rPr>
              <a:t>REGHIERA</a:t>
            </a:r>
            <a:r>
              <a:rPr lang="it-IT" dirty="0"/>
              <a:t> </a:t>
            </a:r>
            <a:br>
              <a:rPr lang="it-IT" dirty="0"/>
            </a:br>
            <a:r>
              <a:rPr lang="it-IT" sz="3600" dirty="0">
                <a:solidFill>
                  <a:srgbClr val="E63541"/>
                </a:solidFill>
              </a:rPr>
              <a:t>DEL</a:t>
            </a:r>
            <a:r>
              <a:rPr lang="it-IT" dirty="0">
                <a:solidFill>
                  <a:srgbClr val="E63541"/>
                </a:solidFill>
              </a:rPr>
              <a:t> 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18" y="1097333"/>
            <a:ext cx="10461172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per tutti i bambini </a:t>
            </a:r>
            <a:br>
              <a:rPr lang="it-IT" dirty="0"/>
            </a:br>
            <a:r>
              <a:rPr lang="it-IT" dirty="0"/>
              <a:t>che soffrono di povertà materiale, </a:t>
            </a:r>
            <a:br>
              <a:rPr lang="it-IT" dirty="0"/>
            </a:br>
            <a:r>
              <a:rPr lang="it-IT" dirty="0"/>
              <a:t>affettiva o di altra specie, </a:t>
            </a:r>
            <a:br>
              <a:rPr lang="it-IT" dirty="0"/>
            </a:br>
            <a:r>
              <a:rPr lang="it-IT" dirty="0"/>
              <a:t>perché i genitori e la società </a:t>
            </a:r>
            <a:br>
              <a:rPr lang="it-IT" dirty="0"/>
            </a:br>
            <a:r>
              <a:rPr lang="it-IT" dirty="0"/>
              <a:t>sappiano provvedere a tutti una vita dignitosa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it-IT" i="1" dirty="0">
                <a:solidFill>
                  <a:srgbClr val="FF0000"/>
                </a:solidFill>
              </a:rPr>
              <a:t>Ripetiamo</a:t>
            </a:r>
          </a:p>
          <a:p>
            <a:pPr marL="712788" indent="0">
              <a:buNone/>
            </a:pP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Maria, Madre della vita, </a:t>
            </a:r>
            <a:b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prega per i bambini concepiti e nati in questo giorno.</a:t>
            </a:r>
          </a:p>
          <a:p>
            <a:pPr marL="712788" indent="0" algn="ctr">
              <a:spcBef>
                <a:spcPts val="3600"/>
              </a:spcBef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8220" y="759186"/>
            <a:ext cx="3017520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35" y="489118"/>
            <a:ext cx="9956690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4000" dirty="0"/>
              <a:t>Maria, aurora del mondo nuovo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392" y="1457325"/>
            <a:ext cx="9052397" cy="510424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3600" dirty="0"/>
              <a:t>O</a:t>
            </a:r>
            <a:r>
              <a:rPr lang="it-IT" sz="2600" dirty="0"/>
              <a:t> Maria, aurora del mondo nuovo, o Madre dei viventi, affidiamo a te la causa della vita: </a:t>
            </a:r>
            <a:br>
              <a:rPr lang="it-IT" sz="2600" dirty="0"/>
            </a:br>
            <a:r>
              <a:rPr lang="it-IT" sz="2600" dirty="0"/>
              <a:t>guarda, o Madre, al numero sconfinato di bambini</a:t>
            </a:r>
            <a:br>
              <a:rPr lang="it-IT" sz="2600" dirty="0"/>
            </a:br>
            <a:r>
              <a:rPr lang="it-IT" sz="2600" dirty="0"/>
              <a:t>che soffrono fin dal grembo materno.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600" dirty="0"/>
              <a:t>S</a:t>
            </a:r>
            <a:r>
              <a:rPr lang="it-IT" sz="2600" dirty="0"/>
              <a:t>ostieni quanti credono nel tuo Figlio, </a:t>
            </a:r>
            <a:br>
              <a:rPr lang="it-IT" sz="2600" dirty="0"/>
            </a:br>
            <a:r>
              <a:rPr lang="it-IT" sz="2600" dirty="0"/>
              <a:t>sappiano annunciare con franchezza e amore, </a:t>
            </a:r>
            <a:br>
              <a:rPr lang="it-IT" sz="2600" dirty="0"/>
            </a:br>
            <a:r>
              <a:rPr lang="it-IT" sz="2600" dirty="0"/>
              <a:t>agli uomini del nostro tempo, il Vangelo della vita.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/>
              <a:t>O</a:t>
            </a:r>
            <a:r>
              <a:rPr lang="it-IT" sz="2600" dirty="0"/>
              <a:t>ttieni loro la grazia di accoglierlo come dono sempre nuovo, la gioia di celebrarlo con gratitudine in tutta la loro esistenza </a:t>
            </a:r>
            <a:br>
              <a:rPr lang="it-IT" sz="2600" dirty="0"/>
            </a:br>
            <a:r>
              <a:rPr lang="it-IT" sz="2600" dirty="0"/>
              <a:t>e il coraggio di testimoniarlo con tenacia operosa, </a:t>
            </a:r>
            <a:br>
              <a:rPr lang="it-IT" sz="2600" dirty="0"/>
            </a:br>
            <a:r>
              <a:rPr lang="it-IT" sz="2600" dirty="0"/>
              <a:t>per costruire, insieme a tutti gli uomini di buona volontà, </a:t>
            </a:r>
            <a:br>
              <a:rPr lang="it-IT" sz="2600" dirty="0"/>
            </a:br>
            <a:r>
              <a:rPr lang="it-IT" sz="2600" dirty="0"/>
              <a:t>la civiltà della verità e dell'amore, </a:t>
            </a:r>
            <a:br>
              <a:rPr lang="it-IT" sz="2600" dirty="0"/>
            </a:br>
            <a:r>
              <a:rPr lang="it-IT" sz="2600" dirty="0"/>
              <a:t>a lode e gloria di Dio, Creatore e Amante della vita.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0" y="1600685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380809" y="458351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Preghiera</a:t>
            </a:r>
            <a:endParaRPr lang="it-IT" sz="4000" spc="-15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92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970156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La strage degli innocenti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923067"/>
            <a:ext cx="8207829" cy="4684249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6457950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Matteo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(2, 16)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sz="2600" dirty="0">
                <a:solidFill>
                  <a:prstClr val="black"/>
                </a:solidFill>
              </a:rPr>
              <a:t>Erode, accortosi che i Magi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si erano presi gioco di lui,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s'infuriò e mandò ad uccidere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tutti i bambini di Betlemme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del suo territorio dai due anni in giù, </a:t>
            </a:r>
          </a:p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sz="2600" dirty="0">
                <a:solidFill>
                  <a:prstClr val="black"/>
                </a:solidFill>
              </a:rPr>
              <a:t>corrispondenti al tempo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su cui era stato informato dai Magi.</a:t>
            </a:r>
            <a:endParaRPr lang="it-IT" sz="2600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7258639" y="2068829"/>
            <a:ext cx="4748637" cy="4538487"/>
          </a:xfrm>
          <a:prstGeom prst="flowChartConnector">
            <a:avLst/>
          </a:prstGeom>
          <a:blipFill>
            <a:blip r:embed="rId2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52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18" y="1097333"/>
            <a:ext cx="10461172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</a:t>
            </a:r>
            <a:br>
              <a:rPr lang="it-IT" dirty="0"/>
            </a:br>
            <a:r>
              <a:rPr lang="it-IT" dirty="0"/>
              <a:t>per tutti i bambini uccisi </a:t>
            </a:r>
            <a:br>
              <a:rPr lang="it-IT" dirty="0"/>
            </a:br>
            <a:r>
              <a:rPr lang="it-IT" dirty="0"/>
              <a:t>a causa dell’aborto, delle guerre, </a:t>
            </a:r>
            <a:br>
              <a:rPr lang="it-IT" dirty="0"/>
            </a:br>
            <a:r>
              <a:rPr lang="it-IT" dirty="0"/>
              <a:t>della fame e delle malattie</a:t>
            </a:r>
          </a:p>
          <a:p>
            <a:pPr marL="0" indent="0">
              <a:buNone/>
            </a:pPr>
            <a:endParaRPr lang="it-IT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i="1" dirty="0">
                <a:solidFill>
                  <a:srgbClr val="FF0000"/>
                </a:solidFill>
              </a:rPr>
              <a:t>Ripetiamo</a:t>
            </a:r>
          </a:p>
          <a:p>
            <a:pPr marL="712788" indent="0">
              <a:buNone/>
            </a:pP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Maria, Madre della vita, </a:t>
            </a:r>
            <a:b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prega per i bambini concepiti e nati in questo giorno.</a:t>
            </a:r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- Gloria</a:t>
            </a:r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8220" y="759186"/>
            <a:ext cx="3017520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35" y="489118"/>
            <a:ext cx="9956690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4000" dirty="0"/>
              <a:t>Maria, aurora del mondo nuovo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392" y="1457325"/>
            <a:ext cx="9052397" cy="510424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3600" dirty="0"/>
              <a:t>O</a:t>
            </a:r>
            <a:r>
              <a:rPr lang="it-IT" sz="2600" dirty="0"/>
              <a:t> Maria, aurora del mondo nuovo, o Madre dei viventi, affidiamo a te la causa della vita: </a:t>
            </a:r>
            <a:br>
              <a:rPr lang="it-IT" sz="2600" dirty="0"/>
            </a:br>
            <a:r>
              <a:rPr lang="it-IT" sz="2600" dirty="0"/>
              <a:t>guarda, o Madre, al numero sconfinato di bambini</a:t>
            </a:r>
            <a:br>
              <a:rPr lang="it-IT" sz="2600" dirty="0"/>
            </a:br>
            <a:r>
              <a:rPr lang="it-IT" sz="2600" dirty="0"/>
              <a:t>che soffrono fin dal grembo materno.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600" dirty="0"/>
              <a:t>S</a:t>
            </a:r>
            <a:r>
              <a:rPr lang="it-IT" sz="2600" dirty="0"/>
              <a:t>ostieni quanti credono nel tuo Figlio, </a:t>
            </a:r>
            <a:br>
              <a:rPr lang="it-IT" sz="2600" dirty="0"/>
            </a:br>
            <a:r>
              <a:rPr lang="it-IT" sz="2600" dirty="0"/>
              <a:t>sappiano annunciare con franchezza e amore, </a:t>
            </a:r>
            <a:br>
              <a:rPr lang="it-IT" sz="2600" dirty="0"/>
            </a:br>
            <a:r>
              <a:rPr lang="it-IT" sz="2600" dirty="0"/>
              <a:t>agli uomini del nostro tempo, il Vangelo della vita.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/>
              <a:t>O</a:t>
            </a:r>
            <a:r>
              <a:rPr lang="it-IT" sz="2600" dirty="0"/>
              <a:t>ttieni loro la grazia di accoglierlo come dono sempre nuovo, la gioia di celebrarlo con gratitudine in tutta la loro esistenza </a:t>
            </a:r>
            <a:br>
              <a:rPr lang="it-IT" sz="2600" dirty="0"/>
            </a:br>
            <a:r>
              <a:rPr lang="it-IT" sz="2600" dirty="0"/>
              <a:t>e il coraggio di testimoniarlo con tenacia operosa, </a:t>
            </a:r>
            <a:br>
              <a:rPr lang="it-IT" sz="2600" dirty="0"/>
            </a:br>
            <a:r>
              <a:rPr lang="it-IT" sz="2600" dirty="0"/>
              <a:t>per costruire, insieme a tutti gli uomini di buona volontà, </a:t>
            </a:r>
            <a:br>
              <a:rPr lang="it-IT" sz="2600" dirty="0"/>
            </a:br>
            <a:r>
              <a:rPr lang="it-IT" sz="2600" dirty="0"/>
              <a:t>la civiltà della verità e dell'amore, </a:t>
            </a:r>
            <a:br>
              <a:rPr lang="it-IT" sz="2600" dirty="0"/>
            </a:br>
            <a:r>
              <a:rPr lang="it-IT" sz="2600" dirty="0"/>
              <a:t>a lode e gloria di Dio, Creatore e Amante della vita.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0" y="1600685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380809" y="458351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Preghiera</a:t>
            </a:r>
            <a:endParaRPr lang="it-IT" sz="4000" spc="-15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57" y="1247891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000"/>
              </a:lnSpc>
              <a:spcBef>
                <a:spcPts val="1000"/>
              </a:spcBef>
            </a:pPr>
            <a:r>
              <a:rPr lang="it-IT" sz="3600" b="1" dirty="0"/>
              <a:t>Rendiamo lode, onore </a:t>
            </a:r>
            <a:br>
              <a:rPr lang="it-IT" sz="3600" b="1" dirty="0"/>
            </a:br>
            <a:r>
              <a:rPr lang="it-IT" sz="3600" b="1" dirty="0"/>
              <a:t>		   e gloria a Dio che fa rinascere</a:t>
            </a:r>
            <a:r>
              <a:rPr lang="it-IT" sz="3600" dirty="0"/>
              <a:t>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964" y="2295631"/>
            <a:ext cx="7347174" cy="4173263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dell’Apocalisse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(7,16-17</a:t>
            </a:r>
          </a:p>
          <a:p>
            <a:pPr marL="0" lvl="0" indent="0">
              <a:lnSpc>
                <a:spcPts val="2800"/>
              </a:lnSpc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sz="2400" dirty="0">
                <a:solidFill>
                  <a:prstClr val="black"/>
                </a:solidFill>
              </a:rPr>
              <a:t>Non avranno più fame,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né avranno più sete,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né li colpirà il sole,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né arsura di sorta,</a:t>
            </a:r>
          </a:p>
          <a:p>
            <a:pPr marL="0" lvl="0" indent="0">
              <a:lnSpc>
                <a:spcPts val="2800"/>
              </a:lnSpc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sz="2400" dirty="0">
                <a:solidFill>
                  <a:prstClr val="black"/>
                </a:solidFill>
              </a:rPr>
              <a:t>perché l'Agnello che sta in mezzo al trono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sarà il loro pastore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li guiderà alle fonti delle acque della vita.</a:t>
            </a:r>
          </a:p>
          <a:p>
            <a:pPr marL="0" lvl="0" indent="0">
              <a:lnSpc>
                <a:spcPts val="2800"/>
              </a:lnSpc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sz="2400" dirty="0">
                <a:solidFill>
                  <a:prstClr val="black"/>
                </a:solidFill>
              </a:rPr>
              <a:t>E Dio tergerà ogni lacrima dai loro occhi». </a:t>
            </a:r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7085636" y="2774458"/>
            <a:ext cx="5153989" cy="3694436"/>
          </a:xfrm>
          <a:prstGeom prst="ellipse">
            <a:avLst/>
          </a:prstGeom>
          <a:blipFill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11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18" y="759186"/>
            <a:ext cx="10461172" cy="626073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perché la vita sia amata, </a:t>
            </a:r>
            <a:br>
              <a:rPr lang="it-IT" dirty="0"/>
            </a:br>
            <a:r>
              <a:rPr lang="it-IT" dirty="0"/>
              <a:t>custodita, protetta e difesa </a:t>
            </a:r>
            <a:br>
              <a:rPr lang="it-IT" dirty="0"/>
            </a:br>
            <a:r>
              <a:rPr lang="it-IT" dirty="0"/>
              <a:t>dal suo sorgere fino alla fine naturale. </a:t>
            </a:r>
          </a:p>
          <a:p>
            <a:pPr marL="0" indent="0">
              <a:buNone/>
            </a:pPr>
            <a:r>
              <a:rPr lang="it-IT" dirty="0"/>
              <a:t>Ringraziamo Gesù </a:t>
            </a:r>
            <a:br>
              <a:rPr lang="it-IT" dirty="0"/>
            </a:br>
            <a:r>
              <a:rPr lang="it-IT" dirty="0"/>
              <a:t>che è Via, Verità e Vita e a Lui </a:t>
            </a:r>
            <a:br>
              <a:rPr lang="it-IT" dirty="0"/>
            </a:br>
            <a:r>
              <a:rPr lang="it-IT" dirty="0"/>
              <a:t>e a Maria Santissima.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i="1" dirty="0">
                <a:solidFill>
                  <a:srgbClr val="FF0000"/>
                </a:solidFill>
              </a:rPr>
              <a:t>Ripetiamo</a:t>
            </a:r>
          </a:p>
          <a:p>
            <a:pPr marL="712788" indent="0">
              <a:buNone/>
            </a:pP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Maria, Madre della vita, </a:t>
            </a:r>
            <a:b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prega per i bambini concepiti e nati in questo giorno.</a:t>
            </a:r>
          </a:p>
          <a:p>
            <a:pPr marL="93663" indent="0" algn="ctr">
              <a:spcBef>
                <a:spcPts val="3600"/>
              </a:spcBef>
              <a:buNone/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8220" y="759186"/>
            <a:ext cx="3017520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35" y="489118"/>
            <a:ext cx="9956690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4000" dirty="0"/>
              <a:t>Maria, aurora del mondo nuovo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392" y="1457325"/>
            <a:ext cx="9052397" cy="510424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3600" dirty="0"/>
              <a:t>O</a:t>
            </a:r>
            <a:r>
              <a:rPr lang="it-IT" sz="2600" dirty="0"/>
              <a:t> Maria, aurora del mondo nuovo, o Madre dei viventi, affidiamo a te la causa della vita: </a:t>
            </a:r>
            <a:br>
              <a:rPr lang="it-IT" sz="2600" dirty="0"/>
            </a:br>
            <a:r>
              <a:rPr lang="it-IT" sz="2600" dirty="0"/>
              <a:t>guarda, o Madre, al numero sconfinato di bambini</a:t>
            </a:r>
            <a:br>
              <a:rPr lang="it-IT" sz="2600" dirty="0"/>
            </a:br>
            <a:r>
              <a:rPr lang="it-IT" sz="2600" dirty="0"/>
              <a:t>che soffrono fin dal grembo materno.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600" dirty="0"/>
              <a:t>S</a:t>
            </a:r>
            <a:r>
              <a:rPr lang="it-IT" sz="2600" dirty="0"/>
              <a:t>ostieni quanti credono nel tuo Figlio, </a:t>
            </a:r>
            <a:br>
              <a:rPr lang="it-IT" sz="2600" dirty="0"/>
            </a:br>
            <a:r>
              <a:rPr lang="it-IT" sz="2600" dirty="0"/>
              <a:t>sappiano annunciare con franchezza e amore, </a:t>
            </a:r>
            <a:br>
              <a:rPr lang="it-IT" sz="2600" dirty="0"/>
            </a:br>
            <a:r>
              <a:rPr lang="it-IT" sz="2600" dirty="0"/>
              <a:t>agli uomini del nostro tempo, il Vangelo della vita.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/>
              <a:t>O</a:t>
            </a:r>
            <a:r>
              <a:rPr lang="it-IT" sz="2600" dirty="0"/>
              <a:t>ttieni loro la grazia di accoglierlo come dono sempre nuovo, la gioia di celebrarlo con gratitudine in tutta la loro esistenza </a:t>
            </a:r>
            <a:br>
              <a:rPr lang="it-IT" sz="2600" dirty="0"/>
            </a:br>
            <a:r>
              <a:rPr lang="it-IT" sz="2600" dirty="0"/>
              <a:t>e il coraggio di testimoniarlo con tenacia operosa, </a:t>
            </a:r>
            <a:br>
              <a:rPr lang="it-IT" sz="2600" dirty="0"/>
            </a:br>
            <a:r>
              <a:rPr lang="it-IT" sz="2600" dirty="0"/>
              <a:t>per costruire, insieme a tutti gli uomini di buona volontà, </a:t>
            </a:r>
            <a:br>
              <a:rPr lang="it-IT" sz="2600" dirty="0"/>
            </a:br>
            <a:r>
              <a:rPr lang="it-IT" sz="2600" dirty="0"/>
              <a:t>la civiltà della verità e dell'amore, </a:t>
            </a:r>
            <a:br>
              <a:rPr lang="it-IT" sz="2600" dirty="0"/>
            </a:br>
            <a:r>
              <a:rPr lang="it-IT" sz="2600" dirty="0"/>
              <a:t>a lode e gloria di Dio, Creatore e Amante della vita.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0" y="1600685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380809" y="458351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Preghiera</a:t>
            </a:r>
            <a:endParaRPr lang="it-IT" sz="4000" spc="-15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315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98692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L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ITANIE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L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AURETANE</a:t>
            </a:r>
            <a:endParaRPr lang="it-IT" dirty="0"/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endParaRPr lang="it-IT" sz="2600" dirty="0"/>
          </a:p>
          <a:p>
            <a:pPr marL="712788" indent="0">
              <a:lnSpc>
                <a:spcPts val="3200"/>
              </a:lnSpc>
              <a:spcBef>
                <a:spcPts val="0"/>
              </a:spcBef>
              <a:buNone/>
              <a:tabLst>
                <a:tab pos="4481513" algn="l"/>
              </a:tabLst>
            </a:pPr>
            <a:br>
              <a:rPr lang="it-IT" sz="2600" dirty="0"/>
            </a:br>
            <a:r>
              <a:rPr lang="it-IT" sz="2600" dirty="0"/>
              <a:t>Signore, pietà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Signore, pietà</a:t>
            </a:r>
          </a:p>
          <a:p>
            <a:pPr marL="712788" indent="0">
              <a:lnSpc>
                <a:spcPts val="3200"/>
              </a:lnSpc>
              <a:spcBef>
                <a:spcPts val="0"/>
              </a:spcBef>
              <a:buNone/>
              <a:tabLst>
                <a:tab pos="4481513" algn="l"/>
              </a:tabLst>
            </a:pPr>
            <a:r>
              <a:rPr lang="it-IT" sz="2600" dirty="0"/>
              <a:t>Cristo, pietà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Cristo</a:t>
            </a:r>
            <a:r>
              <a:rPr lang="it-IT" sz="2600" dirty="0"/>
              <a:t>, 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pietà</a:t>
            </a:r>
          </a:p>
          <a:p>
            <a:pPr marL="712788" indent="0">
              <a:lnSpc>
                <a:spcPts val="3200"/>
              </a:lnSpc>
              <a:spcBef>
                <a:spcPts val="0"/>
              </a:spcBef>
              <a:buNone/>
              <a:tabLst>
                <a:tab pos="4481513" algn="l"/>
              </a:tabLst>
            </a:pPr>
            <a:r>
              <a:rPr lang="it-IT" sz="2600" dirty="0"/>
              <a:t>Signore, pietà.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Signore</a:t>
            </a:r>
            <a:r>
              <a:rPr lang="it-IT" sz="2600" dirty="0"/>
              <a:t>, 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pietà</a:t>
            </a:r>
            <a:r>
              <a:rPr lang="it-IT" sz="2600" dirty="0"/>
              <a:t>.</a:t>
            </a:r>
          </a:p>
          <a:p>
            <a:pPr marL="712788" indent="0">
              <a:lnSpc>
                <a:spcPts val="3200"/>
              </a:lnSpc>
              <a:spcBef>
                <a:spcPts val="2000"/>
              </a:spcBef>
              <a:buNone/>
              <a:tabLst>
                <a:tab pos="4481513" algn="l"/>
              </a:tabLst>
            </a:pPr>
            <a:r>
              <a:rPr lang="it-IT" sz="2600" dirty="0"/>
              <a:t>Cristo, ascoltaci.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Cristo</a:t>
            </a:r>
            <a:r>
              <a:rPr lang="it-IT" sz="2600" dirty="0"/>
              <a:t>, 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ascoltaci</a:t>
            </a:r>
          </a:p>
          <a:p>
            <a:pPr marL="712788" indent="0">
              <a:lnSpc>
                <a:spcPts val="3200"/>
              </a:lnSpc>
              <a:spcBef>
                <a:spcPts val="0"/>
              </a:spcBef>
              <a:buNone/>
              <a:tabLst>
                <a:tab pos="4481513" algn="l"/>
              </a:tabLst>
            </a:pPr>
            <a:r>
              <a:rPr lang="it-IT" sz="2600" dirty="0"/>
              <a:t>Cristo, esaudiscici. 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Cristo</a:t>
            </a:r>
            <a:r>
              <a:rPr lang="it-IT" sz="2600" dirty="0"/>
              <a:t>, 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esaudiscici</a:t>
            </a:r>
            <a:r>
              <a:rPr lang="it-IT" sz="2600" dirty="0"/>
              <a:t>. </a:t>
            </a:r>
          </a:p>
          <a:p>
            <a:pPr marL="0" indent="0">
              <a:lnSpc>
                <a:spcPts val="2800"/>
              </a:lnSpc>
              <a:spcBef>
                <a:spcPts val="2400"/>
              </a:spcBef>
              <a:buNone/>
              <a:tabLst>
                <a:tab pos="712788" algn="l"/>
                <a:tab pos="4481513" algn="l"/>
              </a:tabLst>
            </a:pPr>
            <a:r>
              <a:rPr lang="it-IT" sz="2600" dirty="0"/>
              <a:t>Padre del cielo, che sei Dio,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abbi pietà di noi</a:t>
            </a:r>
            <a:br>
              <a:rPr lang="it-IT" sz="2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2600" dirty="0"/>
              <a:t>Figlio, Redentore del mondo, </a:t>
            </a:r>
            <a:br>
              <a:rPr lang="it-IT" sz="2600" dirty="0"/>
            </a:br>
            <a:r>
              <a:rPr lang="it-IT" sz="2600" dirty="0"/>
              <a:t>	che sei Dio, 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abbi pietà di noi</a:t>
            </a:r>
            <a:endParaRPr lang="it-IT" sz="2600" dirty="0"/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2788" algn="l"/>
                <a:tab pos="4481513" algn="l"/>
              </a:tabLst>
            </a:pPr>
            <a:r>
              <a:rPr lang="it-IT" sz="2600" dirty="0"/>
              <a:t>Spirito Santo, che sei Dio, 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abbi pietà di noi</a:t>
            </a:r>
            <a:endParaRPr lang="it-IT" sz="2600" dirty="0"/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  <a:tabLst>
                <a:tab pos="712788" algn="l"/>
                <a:tab pos="4481513" algn="l"/>
              </a:tabLst>
            </a:pPr>
            <a:r>
              <a:rPr lang="it-IT" sz="2600" dirty="0"/>
              <a:t>Santa Trinità, unico Dio, 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abbi pietà di noi </a:t>
            </a:r>
            <a:r>
              <a:rPr lang="it-IT" sz="2600" dirty="0"/>
              <a:t>	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AC69C2-9EE1-CB37-CB4D-52087E741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7992" r="33767" b="16402"/>
          <a:stretch/>
        </p:blipFill>
        <p:spPr>
          <a:xfrm>
            <a:off x="369486" y="950378"/>
            <a:ext cx="2022021" cy="5773857"/>
          </a:xfrm>
          <a:custGeom>
            <a:avLst/>
            <a:gdLst>
              <a:gd name="connsiteX0" fmla="*/ 1101449 w 2022021"/>
              <a:gd name="connsiteY0" fmla="*/ 1424 h 5773857"/>
              <a:gd name="connsiteX1" fmla="*/ 1834594 w 2022021"/>
              <a:gd name="connsiteY1" fmla="*/ 1206670 h 5773857"/>
              <a:gd name="connsiteX2" fmla="*/ 2005895 w 2022021"/>
              <a:gd name="connsiteY2" fmla="*/ 1278264 h 5773857"/>
              <a:gd name="connsiteX3" fmla="*/ 2022021 w 2022021"/>
              <a:gd name="connsiteY3" fmla="*/ 1285502 h 5773857"/>
              <a:gd name="connsiteX4" fmla="*/ 2022021 w 2022021"/>
              <a:gd name="connsiteY4" fmla="*/ 5773857 h 5773857"/>
              <a:gd name="connsiteX5" fmla="*/ 0 w 2022021"/>
              <a:gd name="connsiteY5" fmla="*/ 5773857 h 5773857"/>
              <a:gd name="connsiteX6" fmla="*/ 0 w 2022021"/>
              <a:gd name="connsiteY6" fmla="*/ 843532 h 5773857"/>
              <a:gd name="connsiteX7" fmla="*/ 20743 w 2022021"/>
              <a:gd name="connsiteY7" fmla="*/ 851762 h 5773857"/>
              <a:gd name="connsiteX8" fmla="*/ 135804 w 2022021"/>
              <a:gd name="connsiteY8" fmla="*/ 817622 h 5773857"/>
              <a:gd name="connsiteX9" fmla="*/ 1101449 w 2022021"/>
              <a:gd name="connsiteY9" fmla="*/ 1424 h 577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021" h="5773857">
                <a:moveTo>
                  <a:pt x="1101449" y="1424"/>
                </a:moveTo>
                <a:cubicBezTo>
                  <a:pt x="1773819" y="41551"/>
                  <a:pt x="1761807" y="1051393"/>
                  <a:pt x="1834594" y="1206670"/>
                </a:cubicBezTo>
                <a:cubicBezTo>
                  <a:pt x="1900562" y="1222115"/>
                  <a:pt x="1957367" y="1253330"/>
                  <a:pt x="2005895" y="1278264"/>
                </a:cubicBezTo>
                <a:lnTo>
                  <a:pt x="2022021" y="1285502"/>
                </a:lnTo>
                <a:lnTo>
                  <a:pt x="2022021" y="5773857"/>
                </a:lnTo>
                <a:lnTo>
                  <a:pt x="0" y="5773857"/>
                </a:lnTo>
                <a:lnTo>
                  <a:pt x="0" y="843532"/>
                </a:lnTo>
                <a:lnTo>
                  <a:pt x="20743" y="851762"/>
                </a:lnTo>
                <a:cubicBezTo>
                  <a:pt x="83934" y="866717"/>
                  <a:pt x="129207" y="855585"/>
                  <a:pt x="135804" y="817622"/>
                </a:cubicBezTo>
                <a:cubicBezTo>
                  <a:pt x="258212" y="113184"/>
                  <a:pt x="815149" y="-15662"/>
                  <a:pt x="1101449" y="14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01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1596325"/>
            <a:ext cx="8300801" cy="5053479"/>
          </a:xfrm>
          <a:solidFill>
            <a:schemeClr val="bg1">
              <a:alpha val="27000"/>
            </a:schemeClr>
          </a:solidFill>
        </p:spPr>
        <p:txBody>
          <a:bodyPr/>
          <a:lstStyle/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Nel giorno della Festa di San Domenico Savio, </a:t>
            </a:r>
            <a:br>
              <a:rPr lang="it-IT" dirty="0"/>
            </a:br>
            <a:r>
              <a:rPr lang="it-IT" dirty="0"/>
              <a:t>con questa preghiera del Rosario, </a:t>
            </a:r>
            <a:br>
              <a:rPr lang="it-IT" dirty="0"/>
            </a:br>
            <a:r>
              <a:rPr lang="it-IT" dirty="0"/>
              <a:t>facciamo un dono di tenerezza </a:t>
            </a:r>
            <a:br>
              <a:rPr lang="it-IT" dirty="0"/>
            </a:br>
            <a:r>
              <a:rPr lang="it-IT" dirty="0"/>
              <a:t>a tutti i bambini che nascono nella giornata.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Ci sono molti genitori che non credono </a:t>
            </a:r>
            <a:br>
              <a:rPr lang="it-IT" dirty="0"/>
            </a:br>
            <a:r>
              <a:rPr lang="it-IT" dirty="0"/>
              <a:t>e non pregano per questo </a:t>
            </a:r>
            <a:br>
              <a:rPr lang="it-IT" dirty="0"/>
            </a:br>
            <a:r>
              <a:rPr lang="it-IT" dirty="0"/>
              <a:t>ci sentiamo chiamati a pregare per tutti,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affidiamo a Gesù e Maria i bambini concepiti e nati, perché li benedicano, </a:t>
            </a:r>
            <a:br>
              <a:rPr lang="it-IT" dirty="0"/>
            </a:br>
            <a:r>
              <a:rPr lang="it-IT" dirty="0"/>
              <a:t>li facciano crescere in età e grazia </a:t>
            </a:r>
            <a:br>
              <a:rPr lang="it-IT" dirty="0"/>
            </a:br>
            <a:r>
              <a:rPr lang="it-IT" dirty="0"/>
              <a:t>e li accompagnino nel loro cammino terreno</a:t>
            </a:r>
            <a:br>
              <a:rPr lang="it-IT" dirty="0"/>
            </a:br>
            <a:r>
              <a:rPr lang="it-IT" dirty="0"/>
              <a:t>Gesù, senza tentennamenti;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92" y="1596325"/>
            <a:ext cx="3075455" cy="4308529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E728E1E-7857-F4C8-F5C3-9FEA2F58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373748"/>
            <a:ext cx="11151705" cy="1083578"/>
          </a:xfrm>
        </p:spPr>
        <p:txBody>
          <a:bodyPr/>
          <a:lstStyle/>
          <a:p>
            <a:r>
              <a:rPr lang="it-IT" sz="3600" dirty="0">
                <a:ln w="12700">
                  <a:solidFill>
                    <a:srgbClr val="002060"/>
                  </a:solidFill>
                </a:ln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Rosario per la Vita Nascente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99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791" y="498692"/>
            <a:ext cx="7170878" cy="6211279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  <a:tabLst>
                <a:tab pos="4391025" algn="l"/>
              </a:tabLst>
            </a:pPr>
            <a:r>
              <a:rPr lang="it-IT" sz="2600" dirty="0"/>
              <a:t>Santa Maria, 	</a:t>
            </a:r>
            <a:r>
              <a:rPr lang="it-IT" sz="2600" dirty="0">
                <a:solidFill>
                  <a:schemeClr val="bg1">
                    <a:lumMod val="50000"/>
                  </a:schemeClr>
                </a:solidFill>
              </a:rPr>
              <a:t>prega per noi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Santa Madre di Dio,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Santa Vergine delle vergini,</a:t>
            </a:r>
            <a:r>
              <a:rPr lang="it-IT" sz="2800" dirty="0"/>
              <a:t>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Madre di Cristo,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Madre della Chiesa,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Madre della divina grazia,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Madre purissima,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Madre castissima,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Madre sempre vergine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Regina di tutti i Santi,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Regina concepita senza peccato originale,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Regina assunta in cielo,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it-IT" sz="2600" dirty="0"/>
              <a:t>Regina del santo Rosario,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Regina della famiglia,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Regina della pace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AC69C2-9EE1-CB37-CB4D-52087E741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7992" r="33767" b="16402"/>
          <a:stretch/>
        </p:blipFill>
        <p:spPr>
          <a:xfrm>
            <a:off x="429776" y="1842644"/>
            <a:ext cx="2022022" cy="5773860"/>
          </a:xfrm>
          <a:custGeom>
            <a:avLst/>
            <a:gdLst>
              <a:gd name="connsiteX0" fmla="*/ 1101449 w 2022021"/>
              <a:gd name="connsiteY0" fmla="*/ 1424 h 5773857"/>
              <a:gd name="connsiteX1" fmla="*/ 1834594 w 2022021"/>
              <a:gd name="connsiteY1" fmla="*/ 1206670 h 5773857"/>
              <a:gd name="connsiteX2" fmla="*/ 2005895 w 2022021"/>
              <a:gd name="connsiteY2" fmla="*/ 1278264 h 5773857"/>
              <a:gd name="connsiteX3" fmla="*/ 2022021 w 2022021"/>
              <a:gd name="connsiteY3" fmla="*/ 1285502 h 5773857"/>
              <a:gd name="connsiteX4" fmla="*/ 2022021 w 2022021"/>
              <a:gd name="connsiteY4" fmla="*/ 5773857 h 5773857"/>
              <a:gd name="connsiteX5" fmla="*/ 0 w 2022021"/>
              <a:gd name="connsiteY5" fmla="*/ 5773857 h 5773857"/>
              <a:gd name="connsiteX6" fmla="*/ 0 w 2022021"/>
              <a:gd name="connsiteY6" fmla="*/ 843532 h 5773857"/>
              <a:gd name="connsiteX7" fmla="*/ 20743 w 2022021"/>
              <a:gd name="connsiteY7" fmla="*/ 851762 h 5773857"/>
              <a:gd name="connsiteX8" fmla="*/ 135804 w 2022021"/>
              <a:gd name="connsiteY8" fmla="*/ 817622 h 5773857"/>
              <a:gd name="connsiteX9" fmla="*/ 1101449 w 2022021"/>
              <a:gd name="connsiteY9" fmla="*/ 1424 h 577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021" h="5773857">
                <a:moveTo>
                  <a:pt x="1101449" y="1424"/>
                </a:moveTo>
                <a:cubicBezTo>
                  <a:pt x="1773819" y="41551"/>
                  <a:pt x="1761807" y="1051393"/>
                  <a:pt x="1834594" y="1206670"/>
                </a:cubicBezTo>
                <a:cubicBezTo>
                  <a:pt x="1900562" y="1222115"/>
                  <a:pt x="1957367" y="1253330"/>
                  <a:pt x="2005895" y="1278264"/>
                </a:cubicBezTo>
                <a:lnTo>
                  <a:pt x="2022021" y="1285502"/>
                </a:lnTo>
                <a:lnTo>
                  <a:pt x="2022021" y="5773857"/>
                </a:lnTo>
                <a:lnTo>
                  <a:pt x="0" y="5773857"/>
                </a:lnTo>
                <a:lnTo>
                  <a:pt x="0" y="843532"/>
                </a:lnTo>
                <a:lnTo>
                  <a:pt x="20743" y="851762"/>
                </a:lnTo>
                <a:cubicBezTo>
                  <a:pt x="83934" y="866717"/>
                  <a:pt x="129207" y="855585"/>
                  <a:pt x="135804" y="817622"/>
                </a:cubicBezTo>
                <a:cubicBezTo>
                  <a:pt x="258212" y="113184"/>
                  <a:pt x="815149" y="-15662"/>
                  <a:pt x="1101449" y="14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26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98692"/>
            <a:ext cx="7784856" cy="6211279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/>
              <a:t>Agnello di Dio che togli i peccati del mondo,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>
                <a:latin typeface="Franklin Gothic Heavy" panose="020B0903020102020204" pitchFamily="34" charset="0"/>
              </a:rPr>
              <a:t>	perdonaci, o Signore.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/>
              <a:t>Agnello di Dio che togli i peccati del mondo,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>
                <a:latin typeface="Franklin Gothic Heavy" panose="020B0903020102020204" pitchFamily="34" charset="0"/>
              </a:rPr>
              <a:t>	ascoltaci, o Signore.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/>
              <a:t>Agnello di Dio che togli i peccati del mondo,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>
                <a:latin typeface="Franklin Gothic Heavy" panose="020B0903020102020204" pitchFamily="34" charset="0"/>
              </a:rPr>
              <a:t>	abbi pietà di noi. </a:t>
            </a:r>
          </a:p>
          <a:p>
            <a:pPr marL="0" indent="0">
              <a:lnSpc>
                <a:spcPts val="2800"/>
              </a:lnSpc>
              <a:buNone/>
              <a:tabLst>
                <a:tab pos="1346200" algn="l"/>
              </a:tabLst>
            </a:pPr>
            <a:r>
              <a:rPr lang="it-IT" sz="2600" dirty="0"/>
              <a:t>Prega per noi, Santa Madre di Dio.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it-IT" sz="2600" dirty="0">
                <a:latin typeface="Franklin Gothic Heavy" panose="020B0903020102020204" pitchFamily="34" charset="0"/>
              </a:rPr>
              <a:t>	</a:t>
            </a:r>
            <a:r>
              <a:rPr lang="it-IT" sz="2600" spc="-50" dirty="0">
                <a:latin typeface="Franklin Gothic Heavy" panose="020B0903020102020204" pitchFamily="34" charset="0"/>
              </a:rPr>
              <a:t>E saremo degni delle promesse di Cristo. </a:t>
            </a:r>
          </a:p>
          <a:p>
            <a:pPr marL="0" indent="0">
              <a:lnSpc>
                <a:spcPts val="2800"/>
              </a:lnSpc>
              <a:spcBef>
                <a:spcPts val="1600"/>
              </a:spcBef>
              <a:buNone/>
            </a:pPr>
            <a:r>
              <a:rPr lang="it-IT" sz="3600" dirty="0">
                <a:solidFill>
                  <a:srgbClr val="FF0000"/>
                </a:solidFill>
              </a:rPr>
              <a:t>P</a:t>
            </a:r>
            <a:r>
              <a:rPr lang="it-IT" sz="2600" dirty="0">
                <a:solidFill>
                  <a:srgbClr val="FF0000"/>
                </a:solidFill>
              </a:rPr>
              <a:t>REGHIAMO.  </a:t>
            </a:r>
          </a:p>
          <a:p>
            <a:pPr marL="0" indent="0">
              <a:lnSpc>
                <a:spcPts val="2800"/>
              </a:lnSpc>
              <a:spcBef>
                <a:spcPts val="200"/>
              </a:spcBef>
              <a:buNone/>
            </a:pPr>
            <a:r>
              <a:rPr lang="it-IT" sz="2600" dirty="0"/>
              <a:t>Concedici, Signore Dio nostro, </a:t>
            </a:r>
            <a:br>
              <a:rPr lang="it-IT" sz="2600" dirty="0"/>
            </a:br>
            <a:r>
              <a:rPr lang="it-IT" sz="2600" dirty="0"/>
              <a:t>di godere sempre la salute del corpo e dello spirito,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sz="2600" dirty="0"/>
              <a:t>per la gloriosa intercessione </a:t>
            </a:r>
            <a:br>
              <a:rPr lang="it-IT" sz="2600" dirty="0"/>
            </a:br>
            <a:r>
              <a:rPr lang="it-IT" sz="2600" dirty="0"/>
              <a:t>di Maria santissima, sempre vergine, </a:t>
            </a:r>
            <a:br>
              <a:rPr lang="it-IT" sz="2600" dirty="0"/>
            </a:br>
            <a:r>
              <a:rPr lang="it-IT" sz="2600" dirty="0"/>
              <a:t>salvaci dai mali che ora ci rattristano </a:t>
            </a:r>
            <a:br>
              <a:rPr lang="it-IT" sz="2600" dirty="0"/>
            </a:br>
            <a:r>
              <a:rPr lang="it-IT" sz="2600" dirty="0"/>
              <a:t>e guidaci alla gioia senza fine. </a:t>
            </a:r>
            <a:br>
              <a:rPr lang="it-IT" sz="2600" dirty="0"/>
            </a:br>
            <a:r>
              <a:rPr lang="it-IT" sz="2600" dirty="0"/>
              <a:t>Per Cristo nostro Signore. </a:t>
            </a:r>
            <a:r>
              <a:rPr lang="it-IT" sz="2600" dirty="0">
                <a:latin typeface="Franklin Gothic Heavy" panose="020B0903020102020204" pitchFamily="34" charset="0"/>
              </a:rPr>
              <a:t>Amen</a:t>
            </a:r>
            <a:r>
              <a:rPr lang="it-IT" sz="2600" dirty="0"/>
              <a:t>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AC69C2-9EE1-CB37-CB4D-52087E741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7992" r="33767" b="16402"/>
          <a:stretch/>
        </p:blipFill>
        <p:spPr>
          <a:xfrm>
            <a:off x="369486" y="2144096"/>
            <a:ext cx="2633494" cy="6497487"/>
          </a:xfrm>
          <a:custGeom>
            <a:avLst/>
            <a:gdLst>
              <a:gd name="connsiteX0" fmla="*/ 1101449 w 2022021"/>
              <a:gd name="connsiteY0" fmla="*/ 1424 h 5773857"/>
              <a:gd name="connsiteX1" fmla="*/ 1834594 w 2022021"/>
              <a:gd name="connsiteY1" fmla="*/ 1206670 h 5773857"/>
              <a:gd name="connsiteX2" fmla="*/ 2005895 w 2022021"/>
              <a:gd name="connsiteY2" fmla="*/ 1278264 h 5773857"/>
              <a:gd name="connsiteX3" fmla="*/ 2022021 w 2022021"/>
              <a:gd name="connsiteY3" fmla="*/ 1285502 h 5773857"/>
              <a:gd name="connsiteX4" fmla="*/ 2022021 w 2022021"/>
              <a:gd name="connsiteY4" fmla="*/ 5773857 h 5773857"/>
              <a:gd name="connsiteX5" fmla="*/ 0 w 2022021"/>
              <a:gd name="connsiteY5" fmla="*/ 5773857 h 5773857"/>
              <a:gd name="connsiteX6" fmla="*/ 0 w 2022021"/>
              <a:gd name="connsiteY6" fmla="*/ 843532 h 5773857"/>
              <a:gd name="connsiteX7" fmla="*/ 20743 w 2022021"/>
              <a:gd name="connsiteY7" fmla="*/ 851762 h 5773857"/>
              <a:gd name="connsiteX8" fmla="*/ 135804 w 2022021"/>
              <a:gd name="connsiteY8" fmla="*/ 817622 h 5773857"/>
              <a:gd name="connsiteX9" fmla="*/ 1101449 w 2022021"/>
              <a:gd name="connsiteY9" fmla="*/ 1424 h 577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021" h="5773857">
                <a:moveTo>
                  <a:pt x="1101449" y="1424"/>
                </a:moveTo>
                <a:cubicBezTo>
                  <a:pt x="1773819" y="41551"/>
                  <a:pt x="1761807" y="1051393"/>
                  <a:pt x="1834594" y="1206670"/>
                </a:cubicBezTo>
                <a:cubicBezTo>
                  <a:pt x="1900562" y="1222115"/>
                  <a:pt x="1957367" y="1253330"/>
                  <a:pt x="2005895" y="1278264"/>
                </a:cubicBezTo>
                <a:lnTo>
                  <a:pt x="2022021" y="1285502"/>
                </a:lnTo>
                <a:lnTo>
                  <a:pt x="2022021" y="5773857"/>
                </a:lnTo>
                <a:lnTo>
                  <a:pt x="0" y="5773857"/>
                </a:lnTo>
                <a:lnTo>
                  <a:pt x="0" y="843532"/>
                </a:lnTo>
                <a:lnTo>
                  <a:pt x="20743" y="851762"/>
                </a:lnTo>
                <a:cubicBezTo>
                  <a:pt x="83934" y="866717"/>
                  <a:pt x="129207" y="855585"/>
                  <a:pt x="135804" y="817622"/>
                </a:cubicBezTo>
                <a:cubicBezTo>
                  <a:pt x="258212" y="113184"/>
                  <a:pt x="815149" y="-15662"/>
                  <a:pt x="1101449" y="142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29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970156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Dio dona la vita.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740161"/>
            <a:ext cx="8207829" cy="4867156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Salmo 138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(138,13-16)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Sei tu che hai creato le mie viscere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mi hai tessuto nel seno di mia madre.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Ti lodo, perché mi hai fatto come un prodigio;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sono stupende le tue opere,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tu mi conosci fino in fondo.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Non ti erano nascoste le mie ossa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quando venivo formato nel segreto,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intessuto nelle profondità della terra.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Ancora informe mi hanno visto i tuoi occhi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tutto era scritto nel tuo libro;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 miei giorni erano fissati,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quando ancora non ne esisteva uno.</a:t>
            </a:r>
          </a:p>
          <a:p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8547324" y="2354579"/>
            <a:ext cx="3412818" cy="4538487"/>
          </a:xfrm>
          <a:custGeom>
            <a:avLst/>
            <a:gdLst>
              <a:gd name="connsiteX0" fmla="*/ 0 w 3110529"/>
              <a:gd name="connsiteY0" fmla="*/ 0 h 5044357"/>
              <a:gd name="connsiteX1" fmla="*/ 3110529 w 3110529"/>
              <a:gd name="connsiteY1" fmla="*/ 0 h 5044357"/>
              <a:gd name="connsiteX2" fmla="*/ 3110529 w 3110529"/>
              <a:gd name="connsiteY2" fmla="*/ 5044357 h 5044357"/>
              <a:gd name="connsiteX3" fmla="*/ 0 w 3110529"/>
              <a:gd name="connsiteY3" fmla="*/ 5044357 h 5044357"/>
              <a:gd name="connsiteX4" fmla="*/ 0 w 3110529"/>
              <a:gd name="connsiteY4" fmla="*/ 0 h 5044357"/>
              <a:gd name="connsiteX0" fmla="*/ 1544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544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25945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1280431 h 5044357"/>
              <a:gd name="connsiteX5" fmla="*/ 1259453 w 3125972"/>
              <a:gd name="connsiteY5" fmla="*/ 0 h 5044357"/>
              <a:gd name="connsiteX0" fmla="*/ 1261325 w 3127844"/>
              <a:gd name="connsiteY0" fmla="*/ 0 h 5044357"/>
              <a:gd name="connsiteX1" fmla="*/ 3127844 w 3127844"/>
              <a:gd name="connsiteY1" fmla="*/ 0 h 5044357"/>
              <a:gd name="connsiteX2" fmla="*/ 3127844 w 3127844"/>
              <a:gd name="connsiteY2" fmla="*/ 5044357 h 5044357"/>
              <a:gd name="connsiteX3" fmla="*/ 17315 w 3127844"/>
              <a:gd name="connsiteY3" fmla="*/ 5044357 h 5044357"/>
              <a:gd name="connsiteX4" fmla="*/ 1872 w 3127844"/>
              <a:gd name="connsiteY4" fmla="*/ 1280431 h 5044357"/>
              <a:gd name="connsiteX5" fmla="*/ 1261325 w 3127844"/>
              <a:gd name="connsiteY5" fmla="*/ 0 h 5044357"/>
              <a:gd name="connsiteX0" fmla="*/ 1261118 w 3127637"/>
              <a:gd name="connsiteY0" fmla="*/ 0 h 5044357"/>
              <a:gd name="connsiteX1" fmla="*/ 3127637 w 3127637"/>
              <a:gd name="connsiteY1" fmla="*/ 0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7366" h="5054990">
                <a:moveTo>
                  <a:pt x="1462865" y="0"/>
                </a:moveTo>
                <a:cubicBezTo>
                  <a:pt x="1872387" y="535172"/>
                  <a:pt x="2739108" y="166577"/>
                  <a:pt x="3063570" y="818707"/>
                </a:cubicBezTo>
                <a:lnTo>
                  <a:pt x="3127366" y="5054990"/>
                </a:lnTo>
                <a:lnTo>
                  <a:pt x="16837" y="5054990"/>
                </a:lnTo>
                <a:cubicBezTo>
                  <a:pt x="11689" y="3690478"/>
                  <a:pt x="6542" y="2655576"/>
                  <a:pt x="1394" y="1291064"/>
                </a:cubicBezTo>
                <a:cubicBezTo>
                  <a:pt x="-46621" y="364524"/>
                  <a:pt x="1160005" y="565033"/>
                  <a:pt x="1462865" y="0"/>
                </a:cubicBezTo>
                <a:close/>
              </a:path>
            </a:pathLst>
          </a:custGeom>
          <a:blipFill>
            <a:blip r:embed="rId2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6478" t="210" r="504" b="-21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18" y="1097333"/>
            <a:ext cx="10461172" cy="592259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perché sia riconosciuto da tutti </a:t>
            </a:r>
            <a:br>
              <a:rPr lang="it-IT" dirty="0"/>
            </a:br>
            <a:r>
              <a:rPr lang="it-IT" dirty="0"/>
              <a:t>il valore della vita </a:t>
            </a:r>
            <a:br>
              <a:rPr lang="it-IT" dirty="0"/>
            </a:br>
            <a:r>
              <a:rPr lang="it-IT" dirty="0"/>
              <a:t>e sia tutelato sia dalle singole persone </a:t>
            </a:r>
            <a:br>
              <a:rPr lang="it-IT" dirty="0"/>
            </a:br>
            <a:r>
              <a:rPr lang="it-IT" dirty="0"/>
              <a:t>che dalle istituzioni.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i="1" dirty="0">
                <a:solidFill>
                  <a:srgbClr val="FF0000"/>
                </a:solidFill>
              </a:rPr>
              <a:t>Ripetiamo</a:t>
            </a:r>
          </a:p>
          <a:p>
            <a:pPr marL="712788" indent="0">
              <a:buNone/>
            </a:pP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Maria, Madre della vita, </a:t>
            </a:r>
            <a:b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prega per i bambini concepiti e nati in questo giorno.</a:t>
            </a:r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pPr marL="0" indent="0" algn="ctr">
              <a:spcBef>
                <a:spcPts val="3600"/>
              </a:spcBef>
              <a:buNone/>
              <a:tabLst>
                <a:tab pos="3852863" algn="l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8220" y="759186"/>
            <a:ext cx="3017520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3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35" y="489118"/>
            <a:ext cx="9956690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4000" dirty="0"/>
              <a:t>Maria, aurora del mondo nuovo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392" y="1457325"/>
            <a:ext cx="9052397" cy="510424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3600" dirty="0"/>
              <a:t>O</a:t>
            </a:r>
            <a:r>
              <a:rPr lang="it-IT" sz="2600" dirty="0"/>
              <a:t> Maria, aurora del mondo nuovo, o Madre dei viventi, affidiamo a te la causa della vita: </a:t>
            </a:r>
            <a:br>
              <a:rPr lang="it-IT" sz="2600" dirty="0"/>
            </a:br>
            <a:r>
              <a:rPr lang="it-IT" sz="2600" dirty="0"/>
              <a:t>guarda, o Madre, al numero sconfinato di bambini</a:t>
            </a:r>
            <a:br>
              <a:rPr lang="it-IT" sz="2600" dirty="0"/>
            </a:br>
            <a:r>
              <a:rPr lang="it-IT" sz="2600" dirty="0"/>
              <a:t>che soffrono fin dal grembo materno.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600" dirty="0"/>
              <a:t>S</a:t>
            </a:r>
            <a:r>
              <a:rPr lang="it-IT" sz="2600" dirty="0"/>
              <a:t>ostieni quanti credono nel tuo Figlio, </a:t>
            </a:r>
            <a:br>
              <a:rPr lang="it-IT" sz="2600" dirty="0"/>
            </a:br>
            <a:r>
              <a:rPr lang="it-IT" sz="2600" dirty="0"/>
              <a:t>sappiano annunciare con franchezza e amore, </a:t>
            </a:r>
            <a:br>
              <a:rPr lang="it-IT" sz="2600" dirty="0"/>
            </a:br>
            <a:r>
              <a:rPr lang="it-IT" sz="2600" dirty="0"/>
              <a:t>agli uomini del nostro tempo, il Vangelo della vita.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/>
              <a:t>O</a:t>
            </a:r>
            <a:r>
              <a:rPr lang="it-IT" sz="2600" dirty="0"/>
              <a:t>ttieni loro la grazia di accoglierlo come dono sempre nuovo, la gioia di celebrarlo con gratitudine in tutta la loro esistenza </a:t>
            </a:r>
            <a:br>
              <a:rPr lang="it-IT" sz="2600" dirty="0"/>
            </a:br>
            <a:r>
              <a:rPr lang="it-IT" sz="2600" dirty="0"/>
              <a:t>e il coraggio di testimoniarlo con tenacia operosa, </a:t>
            </a:r>
            <a:br>
              <a:rPr lang="it-IT" sz="2600" dirty="0"/>
            </a:br>
            <a:r>
              <a:rPr lang="it-IT" sz="2600" dirty="0"/>
              <a:t>per costruire, insieme a tutti gli uomini di buona volontà, </a:t>
            </a:r>
            <a:br>
              <a:rPr lang="it-IT" sz="2600" dirty="0"/>
            </a:br>
            <a:r>
              <a:rPr lang="it-IT" sz="2600" dirty="0"/>
              <a:t>la civiltà della verità e dell'amore, </a:t>
            </a:r>
            <a:br>
              <a:rPr lang="it-IT" sz="2600" dirty="0"/>
            </a:br>
            <a:r>
              <a:rPr lang="it-IT" sz="2600" dirty="0"/>
              <a:t>a lode e gloria di Dio, Creatore e Amante della vita.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0" y="1600685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380809" y="458351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Preghiera</a:t>
            </a:r>
            <a:endParaRPr lang="it-IT" sz="4000" spc="-15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70" y="970156"/>
            <a:ext cx="1057246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I testimoni di Cristo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740161"/>
            <a:ext cx="8630739" cy="4867156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Luca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(1,76-80)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E tu, bambino, sarai chiamato profeta dell'Altissimo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perché andrai innanzi al Signore a preparargli le strade,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per dare al suo popolo la conoscenza della salvezza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nella remissione dei suoi peccati,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grazie alla bontà misericordiosa del nostro Dio,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cui verrà a visitarci dall'alto un sole che sorge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per rischiarare quelli che stanno nelle tenebre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nell'ombra della morte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dirigere i nostri passi sulla via della pace».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Il fanciullo cresceva e si fortificava nello spirito.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Visse in regioni deserte fino al giorno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della sua manifestazione a Israele.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.</a:t>
            </a:r>
          </a:p>
          <a:p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8378190" y="1863091"/>
            <a:ext cx="3581952" cy="5029976"/>
          </a:xfrm>
          <a:custGeom>
            <a:avLst/>
            <a:gdLst>
              <a:gd name="connsiteX0" fmla="*/ 0 w 3110529"/>
              <a:gd name="connsiteY0" fmla="*/ 0 h 5044357"/>
              <a:gd name="connsiteX1" fmla="*/ 3110529 w 3110529"/>
              <a:gd name="connsiteY1" fmla="*/ 0 h 5044357"/>
              <a:gd name="connsiteX2" fmla="*/ 3110529 w 3110529"/>
              <a:gd name="connsiteY2" fmla="*/ 5044357 h 5044357"/>
              <a:gd name="connsiteX3" fmla="*/ 0 w 3110529"/>
              <a:gd name="connsiteY3" fmla="*/ 5044357 h 5044357"/>
              <a:gd name="connsiteX4" fmla="*/ 0 w 3110529"/>
              <a:gd name="connsiteY4" fmla="*/ 0 h 5044357"/>
              <a:gd name="connsiteX0" fmla="*/ 1544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544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25945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1280431 h 5044357"/>
              <a:gd name="connsiteX5" fmla="*/ 1259453 w 3125972"/>
              <a:gd name="connsiteY5" fmla="*/ 0 h 5044357"/>
              <a:gd name="connsiteX0" fmla="*/ 1261325 w 3127844"/>
              <a:gd name="connsiteY0" fmla="*/ 0 h 5044357"/>
              <a:gd name="connsiteX1" fmla="*/ 3127844 w 3127844"/>
              <a:gd name="connsiteY1" fmla="*/ 0 h 5044357"/>
              <a:gd name="connsiteX2" fmla="*/ 3127844 w 3127844"/>
              <a:gd name="connsiteY2" fmla="*/ 5044357 h 5044357"/>
              <a:gd name="connsiteX3" fmla="*/ 17315 w 3127844"/>
              <a:gd name="connsiteY3" fmla="*/ 5044357 h 5044357"/>
              <a:gd name="connsiteX4" fmla="*/ 1872 w 3127844"/>
              <a:gd name="connsiteY4" fmla="*/ 1280431 h 5044357"/>
              <a:gd name="connsiteX5" fmla="*/ 1261325 w 3127844"/>
              <a:gd name="connsiteY5" fmla="*/ 0 h 5044357"/>
              <a:gd name="connsiteX0" fmla="*/ 1261118 w 3127637"/>
              <a:gd name="connsiteY0" fmla="*/ 0 h 5044357"/>
              <a:gd name="connsiteX1" fmla="*/ 3127637 w 3127637"/>
              <a:gd name="connsiteY1" fmla="*/ 0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7366" h="5054990">
                <a:moveTo>
                  <a:pt x="1462865" y="0"/>
                </a:moveTo>
                <a:cubicBezTo>
                  <a:pt x="1872387" y="535172"/>
                  <a:pt x="2739108" y="166577"/>
                  <a:pt x="3063570" y="818707"/>
                </a:cubicBezTo>
                <a:lnTo>
                  <a:pt x="3127366" y="5054990"/>
                </a:lnTo>
                <a:lnTo>
                  <a:pt x="16837" y="5054990"/>
                </a:lnTo>
                <a:cubicBezTo>
                  <a:pt x="11689" y="3690478"/>
                  <a:pt x="6542" y="2655576"/>
                  <a:pt x="1394" y="1291064"/>
                </a:cubicBezTo>
                <a:cubicBezTo>
                  <a:pt x="-46621" y="364524"/>
                  <a:pt x="1160005" y="565033"/>
                  <a:pt x="1462865" y="0"/>
                </a:cubicBezTo>
                <a:close/>
              </a:path>
            </a:pathLst>
          </a:custGeom>
          <a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5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18" y="668215"/>
            <a:ext cx="10461172" cy="635171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per i nascenti di tutto il mondo, </a:t>
            </a:r>
            <a:br>
              <a:rPr lang="it-IT" dirty="0"/>
            </a:br>
            <a:r>
              <a:rPr lang="it-IT" dirty="0"/>
              <a:t>appartenenti a tutte le religioni, </a:t>
            </a:r>
            <a:br>
              <a:rPr lang="it-IT" dirty="0"/>
            </a:br>
            <a:r>
              <a:rPr lang="it-IT" dirty="0"/>
              <a:t>perché diventino seminatori di pace e di amore. </a:t>
            </a:r>
            <a:br>
              <a:rPr lang="it-IT" dirty="0"/>
            </a:br>
            <a:r>
              <a:rPr lang="it-IT" dirty="0"/>
              <a:t>Preghiamo in particolare per coloro </a:t>
            </a:r>
            <a:br>
              <a:rPr lang="it-IT" dirty="0"/>
            </a:br>
            <a:r>
              <a:rPr lang="it-IT" dirty="0"/>
              <a:t>che riceveranno una chiamata da Gesù </a:t>
            </a:r>
            <a:br>
              <a:rPr lang="it-IT" dirty="0"/>
            </a:br>
            <a:r>
              <a:rPr lang="it-IT" dirty="0"/>
              <a:t>a servire il Regno di Dio, </a:t>
            </a:r>
            <a:br>
              <a:rPr lang="it-IT" dirty="0"/>
            </a:br>
            <a:r>
              <a:rPr lang="it-IT" dirty="0"/>
              <a:t>perché rispondano generosamente.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it-IT" i="1" dirty="0">
                <a:solidFill>
                  <a:srgbClr val="FF0000"/>
                </a:solidFill>
              </a:rPr>
              <a:t>Ripetiamo</a:t>
            </a:r>
          </a:p>
          <a:p>
            <a:pPr marL="712788" indent="0">
              <a:buNone/>
            </a:pP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Maria, Madre della vita, </a:t>
            </a:r>
            <a:b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it-IT" dirty="0">
                <a:solidFill>
                  <a:srgbClr val="0070C0"/>
                </a:solidFill>
                <a:latin typeface="Franklin Gothic Heavy" panose="020B0903020102020204" pitchFamily="34" charset="0"/>
              </a:rPr>
              <a:t>prega per i bambini concepiti e nati in questo giorno.</a:t>
            </a:r>
            <a:endParaRPr lang="it-IT" cap="small" dirty="0">
              <a:solidFill>
                <a:srgbClr val="0062AC"/>
              </a:solidFill>
            </a:endParaRPr>
          </a:p>
          <a:p>
            <a:pPr marL="0" indent="0" algn="ctr">
              <a:spcBef>
                <a:spcPts val="36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2060"/>
                </a:solidFill>
              </a:rPr>
              <a:t>Padre Nostro – 10 Ave Maria - Gloria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6835" y="583340"/>
            <a:ext cx="3017520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35" y="489118"/>
            <a:ext cx="9956690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sz="4000" dirty="0"/>
              <a:t>Maria, aurora del mondo nuovo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392" y="1457325"/>
            <a:ext cx="9052397" cy="510424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it-IT" sz="3600" dirty="0"/>
              <a:t>O</a:t>
            </a:r>
            <a:r>
              <a:rPr lang="it-IT" sz="2600" dirty="0"/>
              <a:t> Maria, aurora del mondo nuovo, o Madre dei viventi, affidiamo a te la causa della vita: </a:t>
            </a:r>
            <a:br>
              <a:rPr lang="it-IT" sz="2600" dirty="0"/>
            </a:br>
            <a:r>
              <a:rPr lang="it-IT" sz="2600" dirty="0"/>
              <a:t>guarda, o Madre, al numero sconfinato di bambini</a:t>
            </a:r>
            <a:br>
              <a:rPr lang="it-IT" sz="2600" dirty="0"/>
            </a:br>
            <a:r>
              <a:rPr lang="it-IT" sz="2600" dirty="0"/>
              <a:t>che soffrono fin dal grembo materno.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600" dirty="0"/>
              <a:t>S</a:t>
            </a:r>
            <a:r>
              <a:rPr lang="it-IT" sz="2600" dirty="0"/>
              <a:t>ostieni quanti credono nel tuo Figlio, </a:t>
            </a:r>
            <a:br>
              <a:rPr lang="it-IT" sz="2600" dirty="0"/>
            </a:br>
            <a:r>
              <a:rPr lang="it-IT" sz="2600" dirty="0"/>
              <a:t>sappiano annunciare con franchezza e amore, </a:t>
            </a:r>
            <a:br>
              <a:rPr lang="it-IT" sz="2600" dirty="0"/>
            </a:br>
            <a:r>
              <a:rPr lang="it-IT" sz="2600" dirty="0"/>
              <a:t>agli uomini del nostro tempo, il Vangelo della vita.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/>
              <a:t>O</a:t>
            </a:r>
            <a:r>
              <a:rPr lang="it-IT" sz="2600" dirty="0"/>
              <a:t>ttieni loro la grazia di accoglierlo come dono sempre nuovo, la gioia di celebrarlo con gratitudine in tutta la loro esistenza </a:t>
            </a:r>
            <a:br>
              <a:rPr lang="it-IT" sz="2600" dirty="0"/>
            </a:br>
            <a:r>
              <a:rPr lang="it-IT" sz="2600" dirty="0"/>
              <a:t>e il coraggio di testimoniarlo con tenacia operosa, </a:t>
            </a:r>
            <a:br>
              <a:rPr lang="it-IT" sz="2600" dirty="0"/>
            </a:br>
            <a:r>
              <a:rPr lang="it-IT" sz="2600" dirty="0"/>
              <a:t>per costruire, insieme a tutti gli uomini di buona volontà, </a:t>
            </a:r>
            <a:br>
              <a:rPr lang="it-IT" sz="2600" dirty="0"/>
            </a:br>
            <a:r>
              <a:rPr lang="it-IT" sz="2600" dirty="0"/>
              <a:t>la civiltà della verità e dell'amore, </a:t>
            </a:r>
            <a:br>
              <a:rPr lang="it-IT" sz="2600" dirty="0"/>
            </a:br>
            <a:r>
              <a:rPr lang="it-IT" sz="2600" dirty="0"/>
              <a:t>a lode e gloria di Dio, Creatore e Amante della vita. Amen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890" y="1600685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380809" y="458351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Preghiera</a:t>
            </a:r>
            <a:endParaRPr lang="it-IT" sz="4000" spc="-15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70C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0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970156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La nascita di Gesù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740161"/>
            <a:ext cx="8207829" cy="4867156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Luca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(2,4-7)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Anche Giuseppe,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era della casa e della famiglia di Davide,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dalla città di Nazaret e dalla Galilea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salì in Giudea alla città di Davide,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chiamata Betlemme,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farsi registrare insieme con Maria sua sposa,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era incinta.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Ora, mentre si trovavano in quel luogo,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si compirono per lei i giorni del parto.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Diede alla luce il suo figlio primogenito,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lo avvolse in fasce e lo depose in una mangiatoia,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perché non c'era posto per loro nell'albergo. </a:t>
            </a:r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7948246" y="2239109"/>
            <a:ext cx="4011896" cy="4653958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3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 animBg="1"/>
      <p:bldP spid="4" grpId="0"/>
      <p:bldP spid="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674</TotalTime>
  <Words>1975</Words>
  <Application>Microsoft Office PowerPoint</Application>
  <PresentationFormat>Personalizzato</PresentationFormat>
  <Paragraphs>130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Arrus Blk OSF BT</vt:lpstr>
      <vt:lpstr>Calibri</vt:lpstr>
      <vt:lpstr>Franklin Gothic Demi</vt:lpstr>
      <vt:lpstr>Franklin Gothic Heavy</vt:lpstr>
      <vt:lpstr>Franklin Gothic Medium</vt:lpstr>
      <vt:lpstr>Wingdings</vt:lpstr>
      <vt:lpstr>Tema di Office</vt:lpstr>
      <vt:lpstr>1_Tema di Office</vt:lpstr>
      <vt:lpstr>PREGHIERA  DEL  ROSARIO</vt:lpstr>
      <vt:lpstr>Rosario per la Vita Nascente</vt:lpstr>
      <vt:lpstr>Dio dona la vita.</vt:lpstr>
      <vt:lpstr>Presentazione standard di PowerPoint</vt:lpstr>
      <vt:lpstr>Maria, aurora del mondo nuovo</vt:lpstr>
      <vt:lpstr>I testimoni di Cristo</vt:lpstr>
      <vt:lpstr>Presentazione standard di PowerPoint</vt:lpstr>
      <vt:lpstr>Maria, aurora del mondo nuovo</vt:lpstr>
      <vt:lpstr>La nascita di Gesù</vt:lpstr>
      <vt:lpstr>Presentazione standard di PowerPoint</vt:lpstr>
      <vt:lpstr>Maria, aurora del mondo nuovo</vt:lpstr>
      <vt:lpstr>La strage degli innocenti</vt:lpstr>
      <vt:lpstr>Presentazione standard di PowerPoint</vt:lpstr>
      <vt:lpstr>Maria, aurora del mondo nuovo</vt:lpstr>
      <vt:lpstr>Rendiamo lode, onore       e gloria a Dio che fa rinascere.</vt:lpstr>
      <vt:lpstr>Presentazione standard di PowerPoint</vt:lpstr>
      <vt:lpstr>Maria, aurora del mondo nuovo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32</cp:revision>
  <dcterms:created xsi:type="dcterms:W3CDTF">2024-04-27T06:42:18Z</dcterms:created>
  <dcterms:modified xsi:type="dcterms:W3CDTF">2024-05-29T09:59:07Z</dcterms:modified>
</cp:coreProperties>
</file>